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8"/>
  </p:notesMasterIdLst>
  <p:sldIdLst>
    <p:sldId id="411" r:id="rId2"/>
    <p:sldId id="285" r:id="rId3"/>
    <p:sldId id="282" r:id="rId4"/>
    <p:sldId id="283" r:id="rId5"/>
    <p:sldId id="317" r:id="rId6"/>
    <p:sldId id="314" r:id="rId7"/>
    <p:sldId id="334" r:id="rId8"/>
    <p:sldId id="335" r:id="rId9"/>
    <p:sldId id="338" r:id="rId10"/>
    <p:sldId id="336" r:id="rId11"/>
    <p:sldId id="337" r:id="rId12"/>
    <p:sldId id="339" r:id="rId13"/>
    <p:sldId id="315" r:id="rId14"/>
    <p:sldId id="316" r:id="rId15"/>
    <p:sldId id="319" r:id="rId16"/>
    <p:sldId id="321" r:id="rId17"/>
    <p:sldId id="322" r:id="rId18"/>
    <p:sldId id="324" r:id="rId19"/>
    <p:sldId id="326" r:id="rId20"/>
    <p:sldId id="327" r:id="rId21"/>
    <p:sldId id="328" r:id="rId22"/>
    <p:sldId id="329" r:id="rId23"/>
    <p:sldId id="331" r:id="rId24"/>
    <p:sldId id="340" r:id="rId25"/>
    <p:sldId id="341" r:id="rId26"/>
    <p:sldId id="344" r:id="rId27"/>
    <p:sldId id="343" r:id="rId28"/>
    <p:sldId id="345" r:id="rId29"/>
    <p:sldId id="346" r:id="rId30"/>
    <p:sldId id="347" r:id="rId31"/>
    <p:sldId id="332" r:id="rId32"/>
    <p:sldId id="412" r:id="rId33"/>
    <p:sldId id="348" r:id="rId34"/>
    <p:sldId id="413" r:id="rId35"/>
    <p:sldId id="333" r:id="rId36"/>
    <p:sldId id="342" r:id="rId37"/>
  </p:sldIdLst>
  <p:sldSz cx="12192000" cy="68580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alibri Light" panose="020F0302020204030204" pitchFamily="34" charset="0"/>
      <p:regular r:id="rId43"/>
      <p:italic r:id="rId44"/>
    </p:embeddedFont>
    <p:embeddedFont>
      <p:font typeface="Cambria Math" panose="02040503050406030204" pitchFamily="18" charset="0"/>
      <p:regular r:id="rId45"/>
    </p:embeddedFont>
    <p:embeddedFont>
      <p:font typeface="Cormorant" panose="00000500000000000000" pitchFamily="50" charset="-52"/>
      <p:regular r:id="rId46"/>
    </p:embeddedFont>
    <p:embeddedFont>
      <p:font typeface="HelveticaNeue LT CYR 57 Cond" panose="02000506050000020004" pitchFamily="2" charset="-52"/>
      <p:regular r:id="rId47"/>
      <p:bold r:id="rId48"/>
    </p:embeddedFont>
    <p:embeddedFont>
      <p:font typeface="Menlo" panose="020B0609030804020204" pitchFamily="49" charset="0"/>
      <p:regular r:id="rId4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3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Михаил Попов" userId="1ff28dec684c2c56" providerId="LiveId" clId="{2A19583A-4686-4656-A843-3A5F17E5CFC7}"/>
    <pc:docChg chg="custSel addSld delSld modSld">
      <pc:chgData name="Михаил Попов" userId="1ff28dec684c2c56" providerId="LiveId" clId="{2A19583A-4686-4656-A843-3A5F17E5CFC7}" dt="2021-09-28T15:52:30.801" v="183" actId="1076"/>
      <pc:docMkLst>
        <pc:docMk/>
      </pc:docMkLst>
      <pc:sldChg chg="del">
        <pc:chgData name="Михаил Попов" userId="1ff28dec684c2c56" providerId="LiveId" clId="{2A19583A-4686-4656-A843-3A5F17E5CFC7}" dt="2021-09-27T19:58:11.776" v="21" actId="47"/>
        <pc:sldMkLst>
          <pc:docMk/>
          <pc:sldMk cId="1796929494" sldId="256"/>
        </pc:sldMkLst>
      </pc:sldChg>
      <pc:sldChg chg="modSp">
        <pc:chgData name="Михаил Попов" userId="1ff28dec684c2c56" providerId="LiveId" clId="{2A19583A-4686-4656-A843-3A5F17E5CFC7}" dt="2021-09-27T20:25:29.213" v="59" actId="20577"/>
        <pc:sldMkLst>
          <pc:docMk/>
          <pc:sldMk cId="1060954269" sldId="321"/>
        </pc:sldMkLst>
        <pc:spChg chg="mod">
          <ac:chgData name="Михаил Попов" userId="1ff28dec684c2c56" providerId="LiveId" clId="{2A19583A-4686-4656-A843-3A5F17E5CFC7}" dt="2021-09-27T20:25:29.213" v="59" actId="20577"/>
          <ac:spMkLst>
            <pc:docMk/>
            <pc:sldMk cId="1060954269" sldId="321"/>
            <ac:spMk id="3" creationId="{2E9103B4-10EA-4D3D-86B5-2B5F5A6EDD1F}"/>
          </ac:spMkLst>
        </pc:spChg>
      </pc:sldChg>
      <pc:sldChg chg="modSp">
        <pc:chgData name="Михаил Попов" userId="1ff28dec684c2c56" providerId="LiveId" clId="{2A19583A-4686-4656-A843-3A5F17E5CFC7}" dt="2021-09-27T20:26:10.466" v="81" actId="20577"/>
        <pc:sldMkLst>
          <pc:docMk/>
          <pc:sldMk cId="2625639226" sldId="322"/>
        </pc:sldMkLst>
        <pc:spChg chg="mod">
          <ac:chgData name="Михаил Попов" userId="1ff28dec684c2c56" providerId="LiveId" clId="{2A19583A-4686-4656-A843-3A5F17E5CFC7}" dt="2021-09-27T20:26:10.466" v="81" actId="20577"/>
          <ac:spMkLst>
            <pc:docMk/>
            <pc:sldMk cId="2625639226" sldId="322"/>
            <ac:spMk id="3" creationId="{2E9103B4-10EA-4D3D-86B5-2B5F5A6EDD1F}"/>
          </ac:spMkLst>
        </pc:spChg>
      </pc:sldChg>
      <pc:sldChg chg="del">
        <pc:chgData name="Михаил Попов" userId="1ff28dec684c2c56" providerId="LiveId" clId="{2A19583A-4686-4656-A843-3A5F17E5CFC7}" dt="2021-09-27T20:40:39.947" v="82" actId="2696"/>
        <pc:sldMkLst>
          <pc:docMk/>
          <pc:sldMk cId="4099319182" sldId="323"/>
        </pc:sldMkLst>
      </pc:sldChg>
      <pc:sldChg chg="addSp modSp mod modAnim">
        <pc:chgData name="Михаил Попов" userId="1ff28dec684c2c56" providerId="LiveId" clId="{2A19583A-4686-4656-A843-3A5F17E5CFC7}" dt="2021-09-27T20:51:49.331" v="165"/>
        <pc:sldMkLst>
          <pc:docMk/>
          <pc:sldMk cId="1690157076" sldId="324"/>
        </pc:sldMkLst>
        <pc:spChg chg="add mod">
          <ac:chgData name="Михаил Попов" userId="1ff28dec684c2c56" providerId="LiveId" clId="{2A19583A-4686-4656-A843-3A5F17E5CFC7}" dt="2021-09-27T20:47:28.057" v="131" actId="164"/>
          <ac:spMkLst>
            <pc:docMk/>
            <pc:sldMk cId="1690157076" sldId="324"/>
            <ac:spMk id="4" creationId="{160A99E9-17CB-4213-BEA9-A1219E2A7AAA}"/>
          </ac:spMkLst>
        </pc:spChg>
        <pc:spChg chg="add mod">
          <ac:chgData name="Михаил Попов" userId="1ff28dec684c2c56" providerId="LiveId" clId="{2A19583A-4686-4656-A843-3A5F17E5CFC7}" dt="2021-09-27T20:47:28.057" v="131" actId="164"/>
          <ac:spMkLst>
            <pc:docMk/>
            <pc:sldMk cId="1690157076" sldId="324"/>
            <ac:spMk id="10" creationId="{A2C0FD8C-FE96-46C6-B6DA-5F8CB211C85F}"/>
          </ac:spMkLst>
        </pc:spChg>
        <pc:spChg chg="add mod">
          <ac:chgData name="Михаил Попов" userId="1ff28dec684c2c56" providerId="LiveId" clId="{2A19583A-4686-4656-A843-3A5F17E5CFC7}" dt="2021-09-27T20:46:48.727" v="130" actId="20577"/>
          <ac:spMkLst>
            <pc:docMk/>
            <pc:sldMk cId="1690157076" sldId="324"/>
            <ac:spMk id="12" creationId="{A75A6EFC-FCCB-4D46-B809-E9107D0BDAE4}"/>
          </ac:spMkLst>
        </pc:spChg>
        <pc:spChg chg="mod">
          <ac:chgData name="Михаил Попов" userId="1ff28dec684c2c56" providerId="LiveId" clId="{2A19583A-4686-4656-A843-3A5F17E5CFC7}" dt="2021-09-27T20:47:30.751" v="132"/>
          <ac:spMkLst>
            <pc:docMk/>
            <pc:sldMk cId="1690157076" sldId="324"/>
            <ac:spMk id="14" creationId="{A81FC1FD-BCAF-4401-B069-234E06E6AA40}"/>
          </ac:spMkLst>
        </pc:spChg>
        <pc:spChg chg="mod">
          <ac:chgData name="Михаил Попов" userId="1ff28dec684c2c56" providerId="LiveId" clId="{2A19583A-4686-4656-A843-3A5F17E5CFC7}" dt="2021-09-27T20:47:59.731" v="140" actId="1036"/>
          <ac:spMkLst>
            <pc:docMk/>
            <pc:sldMk cId="1690157076" sldId="324"/>
            <ac:spMk id="16" creationId="{93B5ACB2-FA73-490B-A5C5-D0362ACE70C0}"/>
          </ac:spMkLst>
        </pc:spChg>
        <pc:spChg chg="add mod">
          <ac:chgData name="Михаил Попов" userId="1ff28dec684c2c56" providerId="LiveId" clId="{2A19583A-4686-4656-A843-3A5F17E5CFC7}" dt="2021-09-27T20:48:38.055" v="147" actId="1076"/>
          <ac:spMkLst>
            <pc:docMk/>
            <pc:sldMk cId="1690157076" sldId="324"/>
            <ac:spMk id="17" creationId="{085998CD-1A93-44E3-9C53-84B21F125A58}"/>
          </ac:spMkLst>
        </pc:spChg>
        <pc:spChg chg="mod">
          <ac:chgData name="Михаил Попов" userId="1ff28dec684c2c56" providerId="LiveId" clId="{2A19583A-4686-4656-A843-3A5F17E5CFC7}" dt="2021-09-27T20:48:56.736" v="148"/>
          <ac:spMkLst>
            <pc:docMk/>
            <pc:sldMk cId="1690157076" sldId="324"/>
            <ac:spMk id="19" creationId="{288B274B-D40B-435C-8657-0B6CBF5DFDD4}"/>
          </ac:spMkLst>
        </pc:spChg>
        <pc:spChg chg="mod">
          <ac:chgData name="Михаил Попов" userId="1ff28dec684c2c56" providerId="LiveId" clId="{2A19583A-4686-4656-A843-3A5F17E5CFC7}" dt="2021-09-27T20:49:33.361" v="154" actId="1076"/>
          <ac:spMkLst>
            <pc:docMk/>
            <pc:sldMk cId="1690157076" sldId="324"/>
            <ac:spMk id="20" creationId="{F014BFF4-98A4-41D5-82F5-BE8875017AF4}"/>
          </ac:spMkLst>
        </pc:spChg>
        <pc:grpChg chg="add mod">
          <ac:chgData name="Михаил Попов" userId="1ff28dec684c2c56" providerId="LiveId" clId="{2A19583A-4686-4656-A843-3A5F17E5CFC7}" dt="2021-09-27T20:47:28.057" v="131" actId="164"/>
          <ac:grpSpMkLst>
            <pc:docMk/>
            <pc:sldMk cId="1690157076" sldId="324"/>
            <ac:grpSpMk id="5" creationId="{0C47D300-22C6-462A-AB5E-5488874876AA}"/>
          </ac:grpSpMkLst>
        </pc:grpChg>
        <pc:grpChg chg="add mod">
          <ac:chgData name="Михаил Попов" userId="1ff28dec684c2c56" providerId="LiveId" clId="{2A19583A-4686-4656-A843-3A5F17E5CFC7}" dt="2021-09-27T20:47:49.594" v="137" actId="1036"/>
          <ac:grpSpMkLst>
            <pc:docMk/>
            <pc:sldMk cId="1690157076" sldId="324"/>
            <ac:grpSpMk id="13" creationId="{06E9A10F-8717-446B-BE47-C5A831CE5A09}"/>
          </ac:grpSpMkLst>
        </pc:grpChg>
        <pc:grpChg chg="add mod">
          <ac:chgData name="Михаил Попов" userId="1ff28dec684c2c56" providerId="LiveId" clId="{2A19583A-4686-4656-A843-3A5F17E5CFC7}" dt="2021-09-27T20:49:11.010" v="153" actId="1035"/>
          <ac:grpSpMkLst>
            <pc:docMk/>
            <pc:sldMk cId="1690157076" sldId="324"/>
            <ac:grpSpMk id="18" creationId="{18CD9063-B7A1-4EE4-B4F4-40764475005B}"/>
          </ac:grpSpMkLst>
        </pc:grpChg>
      </pc:sldChg>
      <pc:sldChg chg="modSp">
        <pc:chgData name="Михаил Попов" userId="1ff28dec684c2c56" providerId="LiveId" clId="{2A19583A-4686-4656-A843-3A5F17E5CFC7}" dt="2021-09-27T21:16:35.894" v="176" actId="207"/>
        <pc:sldMkLst>
          <pc:docMk/>
          <pc:sldMk cId="2045950628" sldId="329"/>
        </pc:sldMkLst>
        <pc:spChg chg="mod">
          <ac:chgData name="Михаил Попов" userId="1ff28dec684c2c56" providerId="LiveId" clId="{2A19583A-4686-4656-A843-3A5F17E5CFC7}" dt="2021-09-27T21:16:35.894" v="176" actId="207"/>
          <ac:spMkLst>
            <pc:docMk/>
            <pc:sldMk cId="2045950628" sldId="329"/>
            <ac:spMk id="8" creationId="{AF62CA1E-78C9-43DC-907B-20E6B7EAF5E4}"/>
          </ac:spMkLst>
        </pc:spChg>
      </pc:sldChg>
      <pc:sldChg chg="del">
        <pc:chgData name="Михаил Попов" userId="1ff28dec684c2c56" providerId="LiveId" clId="{2A19583A-4686-4656-A843-3A5F17E5CFC7}" dt="2021-09-27T21:46:20.751" v="178" actId="47"/>
        <pc:sldMkLst>
          <pc:docMk/>
          <pc:sldMk cId="232836790" sldId="330"/>
        </pc:sldMkLst>
      </pc:sldChg>
      <pc:sldChg chg="addSp delSp modSp mod">
        <pc:chgData name="Михаил Попов" userId="1ff28dec684c2c56" providerId="LiveId" clId="{2A19583A-4686-4656-A843-3A5F17E5CFC7}" dt="2021-09-28T15:52:30.801" v="183" actId="1076"/>
        <pc:sldMkLst>
          <pc:docMk/>
          <pc:sldMk cId="3102784259" sldId="348"/>
        </pc:sldMkLst>
        <pc:picChg chg="add mod">
          <ac:chgData name="Михаил Попов" userId="1ff28dec684c2c56" providerId="LiveId" clId="{2A19583A-4686-4656-A843-3A5F17E5CFC7}" dt="2021-09-28T15:52:30.801" v="183" actId="1076"/>
          <ac:picMkLst>
            <pc:docMk/>
            <pc:sldMk cId="3102784259" sldId="348"/>
            <ac:picMk id="3" creationId="{73AD3DAA-9585-4556-ADD4-6E38BCC72391}"/>
          </ac:picMkLst>
        </pc:picChg>
        <pc:picChg chg="del">
          <ac:chgData name="Михаил Попов" userId="1ff28dec684c2c56" providerId="LiveId" clId="{2A19583A-4686-4656-A843-3A5F17E5CFC7}" dt="2021-09-28T15:52:23.477" v="180" actId="478"/>
          <ac:picMkLst>
            <pc:docMk/>
            <pc:sldMk cId="3102784259" sldId="348"/>
            <ac:picMk id="5" creationId="{94B90B34-4726-4AF9-ACEF-9CE397C3F19F}"/>
          </ac:picMkLst>
        </pc:picChg>
      </pc:sldChg>
      <pc:sldChg chg="modSp add mod">
        <pc:chgData name="Михаил Попов" userId="1ff28dec684c2c56" providerId="LiveId" clId="{2A19583A-4686-4656-A843-3A5F17E5CFC7}" dt="2021-09-27T19:57:54.640" v="20" actId="20577"/>
        <pc:sldMkLst>
          <pc:docMk/>
          <pc:sldMk cId="4166610191" sldId="411"/>
        </pc:sldMkLst>
        <pc:spChg chg="mod">
          <ac:chgData name="Михаил Попов" userId="1ff28dec684c2c56" providerId="LiveId" clId="{2A19583A-4686-4656-A843-3A5F17E5CFC7}" dt="2021-09-27T19:57:54.640" v="20" actId="20577"/>
          <ac:spMkLst>
            <pc:docMk/>
            <pc:sldMk cId="4166610191" sldId="411"/>
            <ac:spMk id="4" creationId="{BE391946-BEAC-4108-B06B-837252A1CD04}"/>
          </ac:spMkLst>
        </pc:spChg>
      </pc:sldChg>
      <pc:sldChg chg="add">
        <pc:chgData name="Михаил Попов" userId="1ff28dec684c2c56" providerId="LiveId" clId="{2A19583A-4686-4656-A843-3A5F17E5CFC7}" dt="2021-09-27T21:46:18.072" v="177"/>
        <pc:sldMkLst>
          <pc:docMk/>
          <pc:sldMk cId="1108033440" sldId="412"/>
        </pc:sldMkLst>
      </pc:sldChg>
      <pc:sldChg chg="add">
        <pc:chgData name="Михаил Попов" userId="1ff28dec684c2c56" providerId="LiveId" clId="{2A19583A-4686-4656-A843-3A5F17E5CFC7}" dt="2021-09-28T15:52:21.171" v="179"/>
        <pc:sldMkLst>
          <pc:docMk/>
          <pc:sldMk cId="112128526" sldId="413"/>
        </pc:sldMkLst>
      </pc:sldChg>
    </pc:docChg>
  </pc:docChgLst>
  <pc:docChgLst>
    <pc:chgData name="Михаил Попов" userId="1ff28dec684c2c56" providerId="LiveId" clId="{D45C152B-7370-4021-83AD-DA063C33A5FA}"/>
    <pc:docChg chg="undo custSel addSld delSld modSld sldOrd">
      <pc:chgData name="Михаил Попов" userId="1ff28dec684c2c56" providerId="LiveId" clId="{D45C152B-7370-4021-83AD-DA063C33A5FA}" dt="2020-10-02T15:59:33.563" v="10497" actId="20577"/>
      <pc:docMkLst>
        <pc:docMk/>
      </pc:docMkLst>
      <pc:sldChg chg="modSp mod">
        <pc:chgData name="Михаил Попов" userId="1ff28dec684c2c56" providerId="LiveId" clId="{D45C152B-7370-4021-83AD-DA063C33A5FA}" dt="2020-10-02T08:21:58.914" v="8" actId="20577"/>
        <pc:sldMkLst>
          <pc:docMk/>
          <pc:sldMk cId="1796929494" sldId="256"/>
        </pc:sldMkLst>
        <pc:spChg chg="mod">
          <ac:chgData name="Михаил Попов" userId="1ff28dec684c2c56" providerId="LiveId" clId="{D45C152B-7370-4021-83AD-DA063C33A5FA}" dt="2020-10-02T08:21:58.914" v="8" actId="20577"/>
          <ac:spMkLst>
            <pc:docMk/>
            <pc:sldMk cId="1796929494" sldId="256"/>
            <ac:spMk id="2" creationId="{FF124712-CE3D-4918-AFA8-7D020B15051E}"/>
          </ac:spMkLst>
        </pc:spChg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2865713397" sldId="259"/>
        </pc:sldMkLst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845425993" sldId="261"/>
        </pc:sldMkLst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3341774811" sldId="265"/>
        </pc:sldMkLst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2054512748" sldId="266"/>
        </pc:sldMkLst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1112465931" sldId="268"/>
        </pc:sldMkLst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2557248863" sldId="270"/>
        </pc:sldMkLst>
      </pc:sldChg>
      <pc:sldChg chg="modSp del modAnim">
        <pc:chgData name="Михаил Попов" userId="1ff28dec684c2c56" providerId="LiveId" clId="{D45C152B-7370-4021-83AD-DA063C33A5FA}" dt="2020-10-02T15:34:03.076" v="10346" actId="47"/>
        <pc:sldMkLst>
          <pc:docMk/>
          <pc:sldMk cId="1059343981" sldId="280"/>
        </pc:sldMkLst>
        <pc:spChg chg="mod">
          <ac:chgData name="Михаил Попов" userId="1ff28dec684c2c56" providerId="LiveId" clId="{D45C152B-7370-4021-83AD-DA063C33A5FA}" dt="2020-10-02T08:22:06.599" v="9" actId="6549"/>
          <ac:spMkLst>
            <pc:docMk/>
            <pc:sldMk cId="1059343981" sldId="280"/>
            <ac:spMk id="3" creationId="{2E9103B4-10EA-4D3D-86B5-2B5F5A6EDD1F}"/>
          </ac:spMkLst>
        </pc:spChg>
      </pc:sldChg>
      <pc:sldChg chg="modSp mod ord">
        <pc:chgData name="Михаил Попов" userId="1ff28dec684c2c56" providerId="LiveId" clId="{D45C152B-7370-4021-83AD-DA063C33A5FA}" dt="2020-10-02T09:13:39.659" v="1970"/>
        <pc:sldMkLst>
          <pc:docMk/>
          <pc:sldMk cId="1815179315" sldId="282"/>
        </pc:sldMkLst>
        <pc:spChg chg="mod">
          <ac:chgData name="Михаил Попов" userId="1ff28dec684c2c56" providerId="LiveId" clId="{D45C152B-7370-4021-83AD-DA063C33A5FA}" dt="2020-10-02T08:59:50.940" v="1413" actId="20577"/>
          <ac:spMkLst>
            <pc:docMk/>
            <pc:sldMk cId="1815179315" sldId="282"/>
            <ac:spMk id="2" creationId="{322B7E80-341F-4843-BEFD-E9FD3872D2D3}"/>
          </ac:spMkLst>
        </pc:spChg>
      </pc:sldChg>
      <pc:sldChg chg="addSp modSp ord modAnim">
        <pc:chgData name="Михаил Попов" userId="1ff28dec684c2c56" providerId="LiveId" clId="{D45C152B-7370-4021-83AD-DA063C33A5FA}" dt="2020-10-02T13:59:14.999" v="8973"/>
        <pc:sldMkLst>
          <pc:docMk/>
          <pc:sldMk cId="598778894" sldId="283"/>
        </pc:sldMkLst>
        <pc:spChg chg="add mod">
          <ac:chgData name="Михаил Попов" userId="1ff28dec684c2c56" providerId="LiveId" clId="{D45C152B-7370-4021-83AD-DA063C33A5FA}" dt="2020-10-02T13:05:26.946" v="8832"/>
          <ac:spMkLst>
            <pc:docMk/>
            <pc:sldMk cId="598778894" sldId="283"/>
            <ac:spMk id="8" creationId="{6BA267C0-2355-462E-87A2-B1B69C6AF949}"/>
          </ac:spMkLst>
        </pc:spChg>
        <pc:picChg chg="mod">
          <ac:chgData name="Михаил Попов" userId="1ff28dec684c2c56" providerId="LiveId" clId="{D45C152B-7370-4021-83AD-DA063C33A5FA}" dt="2020-10-02T13:06:08.229" v="8848" actId="1076"/>
          <ac:picMkLst>
            <pc:docMk/>
            <pc:sldMk cId="598778894" sldId="283"/>
            <ac:picMk id="1026" creationId="{711C54E9-A5C4-4BE7-B65D-D99BE589A4FE}"/>
          </ac:picMkLst>
        </pc:picChg>
        <pc:picChg chg="mod">
          <ac:chgData name="Михаил Попов" userId="1ff28dec684c2c56" providerId="LiveId" clId="{D45C152B-7370-4021-83AD-DA063C33A5FA}" dt="2020-10-02T13:06:12.562" v="8850" actId="1076"/>
          <ac:picMkLst>
            <pc:docMk/>
            <pc:sldMk cId="598778894" sldId="283"/>
            <ac:picMk id="1028" creationId="{5AAC5612-7348-4879-B462-57CE891C144D}"/>
          </ac:picMkLst>
        </pc:picChg>
        <pc:picChg chg="mod">
          <ac:chgData name="Михаил Попов" userId="1ff28dec684c2c56" providerId="LiveId" clId="{D45C152B-7370-4021-83AD-DA063C33A5FA}" dt="2020-10-02T13:06:06.631" v="8847" actId="1076"/>
          <ac:picMkLst>
            <pc:docMk/>
            <pc:sldMk cId="598778894" sldId="283"/>
            <ac:picMk id="1030" creationId="{4FAF9CCB-EF15-4950-B163-C6641B645829}"/>
          </ac:picMkLst>
        </pc:picChg>
        <pc:picChg chg="mod">
          <ac:chgData name="Михаил Попов" userId="1ff28dec684c2c56" providerId="LiveId" clId="{D45C152B-7370-4021-83AD-DA063C33A5FA}" dt="2020-10-02T13:05:52.433" v="8842" actId="1076"/>
          <ac:picMkLst>
            <pc:docMk/>
            <pc:sldMk cId="598778894" sldId="283"/>
            <ac:picMk id="1032" creationId="{02A8076A-8B7E-40CA-870C-ADD38AD9D8E3}"/>
          </ac:picMkLst>
        </pc:picChg>
        <pc:picChg chg="mod">
          <ac:chgData name="Михаил Попов" userId="1ff28dec684c2c56" providerId="LiveId" clId="{D45C152B-7370-4021-83AD-DA063C33A5FA}" dt="2020-10-02T13:06:15.491" v="8851" actId="1076"/>
          <ac:picMkLst>
            <pc:docMk/>
            <pc:sldMk cId="598778894" sldId="283"/>
            <ac:picMk id="1034" creationId="{2505E2ED-F3BA-4E50-8F98-37C107CDE98E}"/>
          </ac:picMkLst>
        </pc:picChg>
        <pc:picChg chg="mod">
          <ac:chgData name="Михаил Попов" userId="1ff28dec684c2c56" providerId="LiveId" clId="{D45C152B-7370-4021-83AD-DA063C33A5FA}" dt="2020-10-02T13:06:10.109" v="8849" actId="1076"/>
          <ac:picMkLst>
            <pc:docMk/>
            <pc:sldMk cId="598778894" sldId="283"/>
            <ac:picMk id="1038" creationId="{618C70B9-5BF7-4EEC-AD63-474A5D500DB7}"/>
          </ac:picMkLst>
        </pc:picChg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2515721482" sldId="284"/>
        </pc:sldMkLst>
      </pc:sldChg>
      <pc:sldChg chg="add del">
        <pc:chgData name="Михаил Попов" userId="1ff28dec684c2c56" providerId="LiveId" clId="{D45C152B-7370-4021-83AD-DA063C33A5FA}" dt="2020-10-02T09:13:43.731" v="1971" actId="47"/>
        <pc:sldMkLst>
          <pc:docMk/>
          <pc:sldMk cId="3225020406" sldId="284"/>
        </pc:sldMkLst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3096725072" sldId="285"/>
        </pc:sldMkLst>
      </pc:sldChg>
      <pc:sldChg chg="addSp new mod ord">
        <pc:chgData name="Михаил Попов" userId="1ff28dec684c2c56" providerId="LiveId" clId="{D45C152B-7370-4021-83AD-DA063C33A5FA}" dt="2020-10-02T13:35:46.134" v="8855"/>
        <pc:sldMkLst>
          <pc:docMk/>
          <pc:sldMk cId="3738264040" sldId="285"/>
        </pc:sldMkLst>
        <pc:picChg chg="add">
          <ac:chgData name="Михаил Попов" userId="1ff28dec684c2c56" providerId="LiveId" clId="{D45C152B-7370-4021-83AD-DA063C33A5FA}" dt="2020-10-02T08:34:31.982" v="13" actId="22"/>
          <ac:picMkLst>
            <pc:docMk/>
            <pc:sldMk cId="3738264040" sldId="285"/>
            <ac:picMk id="5" creationId="{C3E180C4-07A5-4ED9-867A-E4219ED4B1F5}"/>
          </ac:picMkLst>
        </pc:picChg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3839082111" sldId="286"/>
        </pc:sldMkLst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750233309" sldId="287"/>
        </pc:sldMkLst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2149034365" sldId="288"/>
        </pc:sldMkLst>
      </pc:sldChg>
      <pc:sldChg chg="del">
        <pc:chgData name="Михаил Попов" userId="1ff28dec684c2c56" providerId="LiveId" clId="{D45C152B-7370-4021-83AD-DA063C33A5FA}" dt="2020-10-02T08:22:30.875" v="10" actId="47"/>
        <pc:sldMkLst>
          <pc:docMk/>
          <pc:sldMk cId="3921993403" sldId="289"/>
        </pc:sldMkLst>
      </pc:sldChg>
      <pc:sldChg chg="addSp delSp modSp add mod addAnim delAnim modAnim">
        <pc:chgData name="Михаил Попов" userId="1ff28dec684c2c56" providerId="LiveId" clId="{D45C152B-7370-4021-83AD-DA063C33A5FA}" dt="2020-10-02T14:26:10.697" v="9271" actId="1076"/>
        <pc:sldMkLst>
          <pc:docMk/>
          <pc:sldMk cId="2020483675" sldId="314"/>
        </pc:sldMkLst>
        <pc:spChg chg="add mod">
          <ac:chgData name="Михаил Попов" userId="1ff28dec684c2c56" providerId="LiveId" clId="{D45C152B-7370-4021-83AD-DA063C33A5FA}" dt="2020-10-02T14:01:29.606" v="9000" actId="20577"/>
          <ac:spMkLst>
            <pc:docMk/>
            <pc:sldMk cId="2020483675" sldId="314"/>
            <ac:spMk id="5" creationId="{04C549BB-A77A-4C48-BB41-CEA7E80BEF18}"/>
          </ac:spMkLst>
        </pc:spChg>
        <pc:spChg chg="del mod">
          <ac:chgData name="Михаил Попов" userId="1ff28dec684c2c56" providerId="LiveId" clId="{D45C152B-7370-4021-83AD-DA063C33A5FA}" dt="2020-10-02T14:01:12.512" v="8976" actId="478"/>
          <ac:spMkLst>
            <pc:docMk/>
            <pc:sldMk cId="2020483675" sldId="314"/>
            <ac:spMk id="7" creationId="{F732F834-6A30-4A26-B776-805DD4368E42}"/>
          </ac:spMkLst>
        </pc:spChg>
        <pc:spChg chg="add mod">
          <ac:chgData name="Михаил Попов" userId="1ff28dec684c2c56" providerId="LiveId" clId="{D45C152B-7370-4021-83AD-DA063C33A5FA}" dt="2020-10-02T14:25:58.520" v="9268"/>
          <ac:spMkLst>
            <pc:docMk/>
            <pc:sldMk cId="2020483675" sldId="314"/>
            <ac:spMk id="8" creationId="{F13478D5-7F1C-4759-8660-01C9E6A3100E}"/>
          </ac:spMkLst>
        </pc:spChg>
        <pc:picChg chg="mod">
          <ac:chgData name="Михаил Попов" userId="1ff28dec684c2c56" providerId="LiveId" clId="{D45C152B-7370-4021-83AD-DA063C33A5FA}" dt="2020-10-02T14:26:10.697" v="9271" actId="1076"/>
          <ac:picMkLst>
            <pc:docMk/>
            <pc:sldMk cId="2020483675" sldId="314"/>
            <ac:picMk id="4" creationId="{C604B198-530C-4841-A64B-AC8C210508FC}"/>
          </ac:picMkLst>
        </pc:picChg>
        <pc:picChg chg="add del mod">
          <ac:chgData name="Михаил Попов" userId="1ff28dec684c2c56" providerId="LiveId" clId="{D45C152B-7370-4021-83AD-DA063C33A5FA}" dt="2020-10-02T13:35:59.434" v="8857" actId="478"/>
          <ac:picMkLst>
            <pc:docMk/>
            <pc:sldMk cId="2020483675" sldId="314"/>
            <ac:picMk id="6" creationId="{E13B6167-8ED9-4526-8505-AE062E6D4186}"/>
          </ac:picMkLst>
        </pc:picChg>
      </pc:sldChg>
      <pc:sldChg chg="modSp add mod modAnim">
        <pc:chgData name="Михаил Попов" userId="1ff28dec684c2c56" providerId="LiveId" clId="{D45C152B-7370-4021-83AD-DA063C33A5FA}" dt="2020-10-02T14:35:56.823" v="9337" actId="20577"/>
        <pc:sldMkLst>
          <pc:docMk/>
          <pc:sldMk cId="3419766371" sldId="315"/>
        </pc:sldMkLst>
        <pc:spChg chg="mod">
          <ac:chgData name="Михаил Попов" userId="1ff28dec684c2c56" providerId="LiveId" clId="{D45C152B-7370-4021-83AD-DA063C33A5FA}" dt="2020-10-02T14:35:56.823" v="9337" actId="20577"/>
          <ac:spMkLst>
            <pc:docMk/>
            <pc:sldMk cId="3419766371" sldId="315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08:44:03.846" v="678" actId="404"/>
          <ac:spMkLst>
            <pc:docMk/>
            <pc:sldMk cId="3419766371" sldId="315"/>
            <ac:spMk id="3" creationId="{2E9103B4-10EA-4D3D-86B5-2B5F5A6EDD1F}"/>
          </ac:spMkLst>
        </pc:spChg>
      </pc:sldChg>
      <pc:sldChg chg="addSp modSp add mod modAnim">
        <pc:chgData name="Михаил Попов" userId="1ff28dec684c2c56" providerId="LiveId" clId="{D45C152B-7370-4021-83AD-DA063C33A5FA}" dt="2020-10-02T13:37:21.100" v="8861"/>
        <pc:sldMkLst>
          <pc:docMk/>
          <pc:sldMk cId="3079888055" sldId="316"/>
        </pc:sldMkLst>
        <pc:spChg chg="mod">
          <ac:chgData name="Михаил Попов" userId="1ff28dec684c2c56" providerId="LiveId" clId="{D45C152B-7370-4021-83AD-DA063C33A5FA}" dt="2020-10-02T08:48:35.455" v="717" actId="20577"/>
          <ac:spMkLst>
            <pc:docMk/>
            <pc:sldMk cId="3079888055" sldId="316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08:55:25.694" v="1105" actId="255"/>
          <ac:spMkLst>
            <pc:docMk/>
            <pc:sldMk cId="3079888055" sldId="316"/>
            <ac:spMk id="3" creationId="{2E9103B4-10EA-4D3D-86B5-2B5F5A6EDD1F}"/>
          </ac:spMkLst>
        </pc:spChg>
        <pc:spChg chg="add mod">
          <ac:chgData name="Михаил Попов" userId="1ff28dec684c2c56" providerId="LiveId" clId="{D45C152B-7370-4021-83AD-DA063C33A5FA}" dt="2020-10-02T08:58:27.060" v="1391" actId="20577"/>
          <ac:spMkLst>
            <pc:docMk/>
            <pc:sldMk cId="3079888055" sldId="316"/>
            <ac:spMk id="4" creationId="{B6B6F7AE-3ACE-4748-A2E8-CB3E25BC0105}"/>
          </ac:spMkLst>
        </pc:spChg>
        <pc:spChg chg="add mod">
          <ac:chgData name="Михаил Попов" userId="1ff28dec684c2c56" providerId="LiveId" clId="{D45C152B-7370-4021-83AD-DA063C33A5FA}" dt="2020-10-02T08:52:06.017" v="807" actId="1036"/>
          <ac:spMkLst>
            <pc:docMk/>
            <pc:sldMk cId="3079888055" sldId="316"/>
            <ac:spMk id="5" creationId="{66B6EBEA-4853-4DAA-8C97-2F5B5A729AC3}"/>
          </ac:spMkLst>
        </pc:spChg>
        <pc:spChg chg="add mod">
          <ac:chgData name="Михаил Попов" userId="1ff28dec684c2c56" providerId="LiveId" clId="{D45C152B-7370-4021-83AD-DA063C33A5FA}" dt="2020-10-02T08:52:06.017" v="807" actId="1036"/>
          <ac:spMkLst>
            <pc:docMk/>
            <pc:sldMk cId="3079888055" sldId="316"/>
            <ac:spMk id="7" creationId="{AAA6448D-8F0D-439B-8819-5CA5F79119DF}"/>
          </ac:spMkLst>
        </pc:spChg>
      </pc:sldChg>
      <pc:sldChg chg="addSp delSp modSp add mod ord delAnim modAnim">
        <pc:chgData name="Михаил Попов" userId="1ff28dec684c2c56" providerId="LiveId" clId="{D45C152B-7370-4021-83AD-DA063C33A5FA}" dt="2020-10-02T09:13:39.659" v="1970"/>
        <pc:sldMkLst>
          <pc:docMk/>
          <pc:sldMk cId="254850816" sldId="317"/>
        </pc:sldMkLst>
        <pc:spChg chg="mod">
          <ac:chgData name="Михаил Попов" userId="1ff28dec684c2c56" providerId="LiveId" clId="{D45C152B-7370-4021-83AD-DA063C33A5FA}" dt="2020-10-02T09:04:25.789" v="1430" actId="20577"/>
          <ac:spMkLst>
            <pc:docMk/>
            <pc:sldMk cId="254850816" sldId="317"/>
            <ac:spMk id="2" creationId="{322B7E80-341F-4843-BEFD-E9FD3872D2D3}"/>
          </ac:spMkLst>
        </pc:spChg>
        <pc:spChg chg="del mod">
          <ac:chgData name="Михаил Попов" userId="1ff28dec684c2c56" providerId="LiveId" clId="{D45C152B-7370-4021-83AD-DA063C33A5FA}" dt="2020-10-02T09:04:48.283" v="1436" actId="478"/>
          <ac:spMkLst>
            <pc:docMk/>
            <pc:sldMk cId="254850816" sldId="317"/>
            <ac:spMk id="3" creationId="{2E9103B4-10EA-4D3D-86B5-2B5F5A6EDD1F}"/>
          </ac:spMkLst>
        </pc:spChg>
        <pc:spChg chg="add mod">
          <ac:chgData name="Михаил Попов" userId="1ff28dec684c2c56" providerId="LiveId" clId="{D45C152B-7370-4021-83AD-DA063C33A5FA}" dt="2020-10-02T09:12:26.451" v="1968" actId="108"/>
          <ac:spMkLst>
            <pc:docMk/>
            <pc:sldMk cId="254850816" sldId="317"/>
            <ac:spMk id="4" creationId="{03E3A244-EFAD-41EA-B0EE-265D395BA1F1}"/>
          </ac:spMkLst>
        </pc:spChg>
      </pc:sldChg>
      <pc:sldChg chg="addSp modSp add del mod modAnim">
        <pc:chgData name="Михаил Попов" userId="1ff28dec684c2c56" providerId="LiveId" clId="{D45C152B-7370-4021-83AD-DA063C33A5FA}" dt="2020-10-02T14:31:25.829" v="9272" actId="47"/>
        <pc:sldMkLst>
          <pc:docMk/>
          <pc:sldMk cId="2768475785" sldId="318"/>
        </pc:sldMkLst>
        <pc:spChg chg="mod">
          <ac:chgData name="Михаил Попов" userId="1ff28dec684c2c56" providerId="LiveId" clId="{D45C152B-7370-4021-83AD-DA063C33A5FA}" dt="2020-10-02T09:15:46.621" v="2000" actId="20577"/>
          <ac:spMkLst>
            <pc:docMk/>
            <pc:sldMk cId="2768475785" sldId="318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09:21:04.103" v="2453" actId="14100"/>
          <ac:spMkLst>
            <pc:docMk/>
            <pc:sldMk cId="2768475785" sldId="318"/>
            <ac:spMk id="3" creationId="{2E9103B4-10EA-4D3D-86B5-2B5F5A6EDD1F}"/>
          </ac:spMkLst>
        </pc:spChg>
        <pc:picChg chg="add mod modCrop">
          <ac:chgData name="Михаил Попов" userId="1ff28dec684c2c56" providerId="LiveId" clId="{D45C152B-7370-4021-83AD-DA063C33A5FA}" dt="2020-10-02T09:21:58.952" v="2464" actId="1076"/>
          <ac:picMkLst>
            <pc:docMk/>
            <pc:sldMk cId="2768475785" sldId="318"/>
            <ac:picMk id="5" creationId="{0626D7B1-1AEA-464E-A175-6859814ED025}"/>
          </ac:picMkLst>
        </pc:picChg>
        <pc:picChg chg="add mod modCrop">
          <ac:chgData name="Михаил Попов" userId="1ff28dec684c2c56" providerId="LiveId" clId="{D45C152B-7370-4021-83AD-DA063C33A5FA}" dt="2020-10-02T09:22:18.007" v="2469" actId="1076"/>
          <ac:picMkLst>
            <pc:docMk/>
            <pc:sldMk cId="2768475785" sldId="318"/>
            <ac:picMk id="7" creationId="{37F024D0-63F4-4E04-B8B4-9F7DDD8B5E9D}"/>
          </ac:picMkLst>
        </pc:picChg>
      </pc:sldChg>
      <pc:sldChg chg="modSp add mod modAnim">
        <pc:chgData name="Михаил Попов" userId="1ff28dec684c2c56" providerId="LiveId" clId="{D45C152B-7370-4021-83AD-DA063C33A5FA}" dt="2020-10-02T13:38:49.978" v="8871"/>
        <pc:sldMkLst>
          <pc:docMk/>
          <pc:sldMk cId="1728403601" sldId="319"/>
        </pc:sldMkLst>
        <pc:spChg chg="mod">
          <ac:chgData name="Михаил Попов" userId="1ff28dec684c2c56" providerId="LiveId" clId="{D45C152B-7370-4021-83AD-DA063C33A5FA}" dt="2020-10-02T09:22:47.566" v="2492" actId="20577"/>
          <ac:spMkLst>
            <pc:docMk/>
            <pc:sldMk cId="1728403601" sldId="319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09:26:28.516" v="2833" actId="20577"/>
          <ac:spMkLst>
            <pc:docMk/>
            <pc:sldMk cId="1728403601" sldId="319"/>
            <ac:spMk id="4" creationId="{03E3A244-EFAD-41EA-B0EE-265D395BA1F1}"/>
          </ac:spMkLst>
        </pc:spChg>
      </pc:sldChg>
      <pc:sldChg chg="new del">
        <pc:chgData name="Михаил Попов" userId="1ff28dec684c2c56" providerId="LiveId" clId="{D45C152B-7370-4021-83AD-DA063C33A5FA}" dt="2020-10-02T09:22:29.275" v="2471" actId="47"/>
        <pc:sldMkLst>
          <pc:docMk/>
          <pc:sldMk cId="3621114722" sldId="319"/>
        </pc:sldMkLst>
      </pc:sldChg>
      <pc:sldChg chg="add del">
        <pc:chgData name="Михаил Попов" userId="1ff28dec684c2c56" providerId="LiveId" clId="{D45C152B-7370-4021-83AD-DA063C33A5FA}" dt="2020-10-02T09:22:31.531" v="2473"/>
        <pc:sldMkLst>
          <pc:docMk/>
          <pc:sldMk cId="4153930220" sldId="319"/>
        </pc:sldMkLst>
      </pc:sldChg>
      <pc:sldChg chg="modSp add del mod">
        <pc:chgData name="Михаил Попов" userId="1ff28dec684c2c56" providerId="LiveId" clId="{D45C152B-7370-4021-83AD-DA063C33A5FA}" dt="2020-10-02T09:27:52.272" v="2864" actId="47"/>
        <pc:sldMkLst>
          <pc:docMk/>
          <pc:sldMk cId="3325239938" sldId="320"/>
        </pc:sldMkLst>
        <pc:spChg chg="mod">
          <ac:chgData name="Михаил Попов" userId="1ff28dec684c2c56" providerId="LiveId" clId="{D45C152B-7370-4021-83AD-DA063C33A5FA}" dt="2020-10-02T09:27:17.062" v="2860" actId="20577"/>
          <ac:spMkLst>
            <pc:docMk/>
            <pc:sldMk cId="3325239938" sldId="320"/>
            <ac:spMk id="2" creationId="{322B7E80-341F-4843-BEFD-E9FD3872D2D3}"/>
          </ac:spMkLst>
        </pc:spChg>
      </pc:sldChg>
      <pc:sldChg chg="addSp modSp add mod modAnim">
        <pc:chgData name="Михаил Попов" userId="1ff28dec684c2c56" providerId="LiveId" clId="{D45C152B-7370-4021-83AD-DA063C33A5FA}" dt="2020-10-02T13:39:18.116" v="8875"/>
        <pc:sldMkLst>
          <pc:docMk/>
          <pc:sldMk cId="1060954269" sldId="321"/>
        </pc:sldMkLst>
        <pc:spChg chg="mod">
          <ac:chgData name="Михаил Попов" userId="1ff28dec684c2c56" providerId="LiveId" clId="{D45C152B-7370-4021-83AD-DA063C33A5FA}" dt="2020-10-02T09:28:05.357" v="2907" actId="20577"/>
          <ac:spMkLst>
            <pc:docMk/>
            <pc:sldMk cId="1060954269" sldId="321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11:10:32.156" v="5728" actId="20577"/>
          <ac:spMkLst>
            <pc:docMk/>
            <pc:sldMk cId="1060954269" sldId="321"/>
            <ac:spMk id="3" creationId="{2E9103B4-10EA-4D3D-86B5-2B5F5A6EDD1F}"/>
          </ac:spMkLst>
        </pc:spChg>
        <pc:graphicFrameChg chg="add mod modGraphic">
          <ac:chgData name="Михаил Попов" userId="1ff28dec684c2c56" providerId="LiveId" clId="{D45C152B-7370-4021-83AD-DA063C33A5FA}" dt="2020-10-02T09:30:33.007" v="3041" actId="20577"/>
          <ac:graphicFrameMkLst>
            <pc:docMk/>
            <pc:sldMk cId="1060954269" sldId="321"/>
            <ac:graphicFrameMk id="4" creationId="{51687B9B-5881-4203-9EA1-DB9E92032ADC}"/>
          </ac:graphicFrameMkLst>
        </pc:graphicFrameChg>
      </pc:sldChg>
      <pc:sldChg chg="add del">
        <pc:chgData name="Михаил Попов" userId="1ff28dec684c2c56" providerId="LiveId" clId="{D45C152B-7370-4021-83AD-DA063C33A5FA}" dt="2020-10-02T09:34:24.140" v="3390"/>
        <pc:sldMkLst>
          <pc:docMk/>
          <pc:sldMk cId="891842188" sldId="322"/>
        </pc:sldMkLst>
      </pc:sldChg>
      <pc:sldChg chg="addSp delSp modSp add mod modAnim">
        <pc:chgData name="Михаил Попов" userId="1ff28dec684c2c56" providerId="LiveId" clId="{D45C152B-7370-4021-83AD-DA063C33A5FA}" dt="2020-10-02T13:40:10.889" v="8884" actId="20577"/>
        <pc:sldMkLst>
          <pc:docMk/>
          <pc:sldMk cId="2625639226" sldId="322"/>
        </pc:sldMkLst>
        <pc:spChg chg="mod">
          <ac:chgData name="Михаил Попов" userId="1ff28dec684c2c56" providerId="LiveId" clId="{D45C152B-7370-4021-83AD-DA063C33A5FA}" dt="2020-10-02T09:47:15.247" v="3792" actId="20577"/>
          <ac:spMkLst>
            <pc:docMk/>
            <pc:sldMk cId="2625639226" sldId="322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13:40:10.889" v="8884" actId="20577"/>
          <ac:spMkLst>
            <pc:docMk/>
            <pc:sldMk cId="2625639226" sldId="322"/>
            <ac:spMk id="3" creationId="{2E9103B4-10EA-4D3D-86B5-2B5F5A6EDD1F}"/>
          </ac:spMkLst>
        </pc:spChg>
        <pc:graphicFrameChg chg="del">
          <ac:chgData name="Михаил Попов" userId="1ff28dec684c2c56" providerId="LiveId" clId="{D45C152B-7370-4021-83AD-DA063C33A5FA}" dt="2020-10-02T09:50:14.892" v="3829" actId="478"/>
          <ac:graphicFrameMkLst>
            <pc:docMk/>
            <pc:sldMk cId="2625639226" sldId="322"/>
            <ac:graphicFrameMk id="4" creationId="{51687B9B-5881-4203-9EA1-DB9E92032ADC}"/>
          </ac:graphicFrameMkLst>
        </pc:graphicFrameChg>
        <pc:graphicFrameChg chg="add mod modGraphic">
          <ac:chgData name="Михаил Попов" userId="1ff28dec684c2c56" providerId="LiveId" clId="{D45C152B-7370-4021-83AD-DA063C33A5FA}" dt="2020-10-02T09:57:00.968" v="4113" actId="1076"/>
          <ac:graphicFrameMkLst>
            <pc:docMk/>
            <pc:sldMk cId="2625639226" sldId="322"/>
            <ac:graphicFrameMk id="5" creationId="{3B2869AB-FE4E-43CE-9BF8-B036A8B2A16C}"/>
          </ac:graphicFrameMkLst>
        </pc:graphicFrameChg>
      </pc:sldChg>
      <pc:sldChg chg="addSp delSp modSp add mod modAnim">
        <pc:chgData name="Михаил Попов" userId="1ff28dec684c2c56" providerId="LiveId" clId="{D45C152B-7370-4021-83AD-DA063C33A5FA}" dt="2020-10-02T13:40:40.138" v="8888"/>
        <pc:sldMkLst>
          <pc:docMk/>
          <pc:sldMk cId="4099319182" sldId="323"/>
        </pc:sldMkLst>
        <pc:spChg chg="mod">
          <ac:chgData name="Михаил Попов" userId="1ff28dec684c2c56" providerId="LiveId" clId="{D45C152B-7370-4021-83AD-DA063C33A5FA}" dt="2020-10-02T09:58:13.623" v="4148" actId="20577"/>
          <ac:spMkLst>
            <pc:docMk/>
            <pc:sldMk cId="4099319182" sldId="323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10:43:58.233" v="4759" actId="20577"/>
          <ac:spMkLst>
            <pc:docMk/>
            <pc:sldMk cId="4099319182" sldId="323"/>
            <ac:spMk id="3" creationId="{2E9103B4-10EA-4D3D-86B5-2B5F5A6EDD1F}"/>
          </ac:spMkLst>
        </pc:spChg>
        <pc:spChg chg="add mod">
          <ac:chgData name="Михаил Попов" userId="1ff28dec684c2c56" providerId="LiveId" clId="{D45C152B-7370-4021-83AD-DA063C33A5FA}" dt="2020-10-02T10:44:10.173" v="4761" actId="1076"/>
          <ac:spMkLst>
            <pc:docMk/>
            <pc:sldMk cId="4099319182" sldId="323"/>
            <ac:spMk id="4" creationId="{93007442-4A2F-4A82-A65B-685FA21E4888}"/>
          </ac:spMkLst>
        </pc:spChg>
        <pc:spChg chg="add mod">
          <ac:chgData name="Михаил Попов" userId="1ff28dec684c2c56" providerId="LiveId" clId="{D45C152B-7370-4021-83AD-DA063C33A5FA}" dt="2020-10-02T10:44:05.345" v="4760" actId="1076"/>
          <ac:spMkLst>
            <pc:docMk/>
            <pc:sldMk cId="4099319182" sldId="323"/>
            <ac:spMk id="7" creationId="{2F19F97F-A570-4C63-9226-2BFE88C3AE38}"/>
          </ac:spMkLst>
        </pc:spChg>
        <pc:graphicFrameChg chg="del">
          <ac:chgData name="Михаил Попов" userId="1ff28dec684c2c56" providerId="LiveId" clId="{D45C152B-7370-4021-83AD-DA063C33A5FA}" dt="2020-10-02T09:58:46.501" v="4149" actId="478"/>
          <ac:graphicFrameMkLst>
            <pc:docMk/>
            <pc:sldMk cId="4099319182" sldId="323"/>
            <ac:graphicFrameMk id="5" creationId="{3B2869AB-FE4E-43CE-9BF8-B036A8B2A16C}"/>
          </ac:graphicFrameMkLst>
        </pc:graphicFrameChg>
      </pc:sldChg>
      <pc:sldChg chg="addSp delSp modSp add mod modAnim">
        <pc:chgData name="Михаил Попов" userId="1ff28dec684c2c56" providerId="LiveId" clId="{D45C152B-7370-4021-83AD-DA063C33A5FA}" dt="2020-10-02T13:43:37.825" v="8898" actId="207"/>
        <pc:sldMkLst>
          <pc:docMk/>
          <pc:sldMk cId="1690157076" sldId="324"/>
        </pc:sldMkLst>
        <pc:spChg chg="mod">
          <ac:chgData name="Михаил Попов" userId="1ff28dec684c2c56" providerId="LiveId" clId="{D45C152B-7370-4021-83AD-DA063C33A5FA}" dt="2020-10-02T10:44:57.618" v="4783" actId="20577"/>
          <ac:spMkLst>
            <pc:docMk/>
            <pc:sldMk cId="1690157076" sldId="324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13:43:37.825" v="8898" actId="207"/>
          <ac:spMkLst>
            <pc:docMk/>
            <pc:sldMk cId="1690157076" sldId="324"/>
            <ac:spMk id="3" creationId="{2E9103B4-10EA-4D3D-86B5-2B5F5A6EDD1F}"/>
          </ac:spMkLst>
        </pc:spChg>
        <pc:spChg chg="add mod">
          <ac:chgData name="Михаил Попов" userId="1ff28dec684c2c56" providerId="LiveId" clId="{D45C152B-7370-4021-83AD-DA063C33A5FA}" dt="2020-10-02T11:04:19.394" v="5644" actId="20577"/>
          <ac:spMkLst>
            <pc:docMk/>
            <pc:sldMk cId="1690157076" sldId="324"/>
            <ac:spMk id="9" creationId="{25F10A3A-4036-42BA-8963-33084E637440}"/>
          </ac:spMkLst>
        </pc:spChg>
        <pc:spChg chg="add mod">
          <ac:chgData name="Михаил Попов" userId="1ff28dec684c2c56" providerId="LiveId" clId="{D45C152B-7370-4021-83AD-DA063C33A5FA}" dt="2020-10-02T11:04:13.932" v="5642" actId="14100"/>
          <ac:spMkLst>
            <pc:docMk/>
            <pc:sldMk cId="1690157076" sldId="324"/>
            <ac:spMk id="11" creationId="{905089F8-CA1B-44C8-8569-8E05B6D4288E}"/>
          </ac:spMkLst>
        </pc:spChg>
        <pc:spChg chg="add del">
          <ac:chgData name="Михаил Попов" userId="1ff28dec684c2c56" providerId="LiveId" clId="{D45C152B-7370-4021-83AD-DA063C33A5FA}" dt="2020-10-02T11:04:54.785" v="5646" actId="22"/>
          <ac:spMkLst>
            <pc:docMk/>
            <pc:sldMk cId="1690157076" sldId="324"/>
            <ac:spMk id="13" creationId="{16C84053-2B6D-4855-92B1-59A2F6A5EEFC}"/>
          </ac:spMkLst>
        </pc:spChg>
        <pc:spChg chg="add mod">
          <ac:chgData name="Михаил Попов" userId="1ff28dec684c2c56" providerId="LiveId" clId="{D45C152B-7370-4021-83AD-DA063C33A5FA}" dt="2020-10-02T11:05:42.557" v="5683" actId="207"/>
          <ac:spMkLst>
            <pc:docMk/>
            <pc:sldMk cId="1690157076" sldId="324"/>
            <ac:spMk id="15" creationId="{5878362D-9F54-4ECC-88BE-7CC648C7B462}"/>
          </ac:spMkLst>
        </pc:spChg>
        <pc:graphicFrameChg chg="add del mod modGraphic">
          <ac:chgData name="Михаил Попов" userId="1ff28dec684c2c56" providerId="LiveId" clId="{D45C152B-7370-4021-83AD-DA063C33A5FA}" dt="2020-10-02T10:48:06.247" v="4791" actId="3680"/>
          <ac:graphicFrameMkLst>
            <pc:docMk/>
            <pc:sldMk cId="1690157076" sldId="324"/>
            <ac:graphicFrameMk id="4" creationId="{BED75BAC-FBDC-42BC-AFE0-34872873FD81}"/>
          </ac:graphicFrameMkLst>
        </pc:graphicFrameChg>
        <pc:graphicFrameChg chg="del">
          <ac:chgData name="Михаил Попов" userId="1ff28dec684c2c56" providerId="LiveId" clId="{D45C152B-7370-4021-83AD-DA063C33A5FA}" dt="2020-10-02T10:51:02.640" v="4867" actId="478"/>
          <ac:graphicFrameMkLst>
            <pc:docMk/>
            <pc:sldMk cId="1690157076" sldId="324"/>
            <ac:graphicFrameMk id="5" creationId="{3B2869AB-FE4E-43CE-9BF8-B036A8B2A16C}"/>
          </ac:graphicFrameMkLst>
        </pc:graphicFrameChg>
        <pc:graphicFrameChg chg="add mod modGraphic">
          <ac:chgData name="Михаил Попов" userId="1ff28dec684c2c56" providerId="LiveId" clId="{D45C152B-7370-4021-83AD-DA063C33A5FA}" dt="2020-10-02T10:59:06.443" v="5476" actId="1076"/>
          <ac:graphicFrameMkLst>
            <pc:docMk/>
            <pc:sldMk cId="1690157076" sldId="324"/>
            <ac:graphicFrameMk id="6" creationId="{0A933724-5B93-4701-A191-1A8FB1EFE769}"/>
          </ac:graphicFrameMkLst>
        </pc:graphicFrameChg>
        <pc:graphicFrameChg chg="add mod modGraphic">
          <ac:chgData name="Михаил Попов" userId="1ff28dec684c2c56" providerId="LiveId" clId="{D45C152B-7370-4021-83AD-DA063C33A5FA}" dt="2020-10-02T10:59:06.443" v="5476" actId="1076"/>
          <ac:graphicFrameMkLst>
            <pc:docMk/>
            <pc:sldMk cId="1690157076" sldId="324"/>
            <ac:graphicFrameMk id="7" creationId="{F44891C6-99D4-4BC9-9B2F-0B81E9C93320}"/>
          </ac:graphicFrameMkLst>
        </pc:graphicFrameChg>
      </pc:sldChg>
      <pc:sldChg chg="new del">
        <pc:chgData name="Михаил Попов" userId="1ff28dec684c2c56" providerId="LiveId" clId="{D45C152B-7370-4021-83AD-DA063C33A5FA}" dt="2020-10-02T11:06:55.045" v="5686" actId="47"/>
        <pc:sldMkLst>
          <pc:docMk/>
          <pc:sldMk cId="2549217231" sldId="325"/>
        </pc:sldMkLst>
      </pc:sldChg>
      <pc:sldChg chg="delSp modSp add mod modAnim">
        <pc:chgData name="Михаил Попов" userId="1ff28dec684c2c56" providerId="LiveId" clId="{D45C152B-7370-4021-83AD-DA063C33A5FA}" dt="2020-10-02T13:43:15.466" v="8897" actId="20577"/>
        <pc:sldMkLst>
          <pc:docMk/>
          <pc:sldMk cId="3453244813" sldId="326"/>
        </pc:sldMkLst>
        <pc:spChg chg="mod">
          <ac:chgData name="Михаил Попов" userId="1ff28dec684c2c56" providerId="LiveId" clId="{D45C152B-7370-4021-83AD-DA063C33A5FA}" dt="2020-10-02T11:07:10.220" v="5711" actId="20577"/>
          <ac:spMkLst>
            <pc:docMk/>
            <pc:sldMk cId="3453244813" sldId="326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13:43:15.466" v="8897" actId="20577"/>
          <ac:spMkLst>
            <pc:docMk/>
            <pc:sldMk cId="3453244813" sldId="326"/>
            <ac:spMk id="3" creationId="{2E9103B4-10EA-4D3D-86B5-2B5F5A6EDD1F}"/>
          </ac:spMkLst>
        </pc:spChg>
        <pc:spChg chg="del">
          <ac:chgData name="Михаил Попов" userId="1ff28dec684c2c56" providerId="LiveId" clId="{D45C152B-7370-4021-83AD-DA063C33A5FA}" dt="2020-10-02T11:07:21.647" v="5715" actId="478"/>
          <ac:spMkLst>
            <pc:docMk/>
            <pc:sldMk cId="3453244813" sldId="326"/>
            <ac:spMk id="9" creationId="{25F10A3A-4036-42BA-8963-33084E637440}"/>
          </ac:spMkLst>
        </pc:spChg>
        <pc:spChg chg="del">
          <ac:chgData name="Михаил Попов" userId="1ff28dec684c2c56" providerId="LiveId" clId="{D45C152B-7370-4021-83AD-DA063C33A5FA}" dt="2020-10-02T11:07:20.088" v="5714" actId="478"/>
          <ac:spMkLst>
            <pc:docMk/>
            <pc:sldMk cId="3453244813" sldId="326"/>
            <ac:spMk id="11" creationId="{905089F8-CA1B-44C8-8569-8E05B6D4288E}"/>
          </ac:spMkLst>
        </pc:spChg>
        <pc:spChg chg="del">
          <ac:chgData name="Михаил Попов" userId="1ff28dec684c2c56" providerId="LiveId" clId="{D45C152B-7370-4021-83AD-DA063C33A5FA}" dt="2020-10-02T11:07:23.215" v="5716" actId="478"/>
          <ac:spMkLst>
            <pc:docMk/>
            <pc:sldMk cId="3453244813" sldId="326"/>
            <ac:spMk id="15" creationId="{5878362D-9F54-4ECC-88BE-7CC648C7B462}"/>
          </ac:spMkLst>
        </pc:spChg>
        <pc:graphicFrameChg chg="del">
          <ac:chgData name="Михаил Попов" userId="1ff28dec684c2c56" providerId="LiveId" clId="{D45C152B-7370-4021-83AD-DA063C33A5FA}" dt="2020-10-02T11:07:18.023" v="5712" actId="478"/>
          <ac:graphicFrameMkLst>
            <pc:docMk/>
            <pc:sldMk cId="3453244813" sldId="326"/>
            <ac:graphicFrameMk id="6" creationId="{0A933724-5B93-4701-A191-1A8FB1EFE769}"/>
          </ac:graphicFrameMkLst>
        </pc:graphicFrameChg>
        <pc:graphicFrameChg chg="del">
          <ac:chgData name="Михаил Попов" userId="1ff28dec684c2c56" providerId="LiveId" clId="{D45C152B-7370-4021-83AD-DA063C33A5FA}" dt="2020-10-02T11:07:19.200" v="5713" actId="478"/>
          <ac:graphicFrameMkLst>
            <pc:docMk/>
            <pc:sldMk cId="3453244813" sldId="326"/>
            <ac:graphicFrameMk id="7" creationId="{F44891C6-99D4-4BC9-9B2F-0B81E9C93320}"/>
          </ac:graphicFrameMkLst>
        </pc:graphicFrameChg>
      </pc:sldChg>
      <pc:sldChg chg="addSp delSp modSp add mod modAnim">
        <pc:chgData name="Михаил Попов" userId="1ff28dec684c2c56" providerId="LiveId" clId="{D45C152B-7370-4021-83AD-DA063C33A5FA}" dt="2020-10-02T14:39:16.403" v="9343" actId="1076"/>
        <pc:sldMkLst>
          <pc:docMk/>
          <pc:sldMk cId="2095934842" sldId="327"/>
        </pc:sldMkLst>
        <pc:spChg chg="mod">
          <ac:chgData name="Михаил Попов" userId="1ff28dec684c2c56" providerId="LiveId" clId="{D45C152B-7370-4021-83AD-DA063C33A5FA}" dt="2020-10-02T11:40:41.741" v="6524" actId="20577"/>
          <ac:spMkLst>
            <pc:docMk/>
            <pc:sldMk cId="2095934842" sldId="327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11:45:37.350" v="6649" actId="207"/>
          <ac:spMkLst>
            <pc:docMk/>
            <pc:sldMk cId="2095934842" sldId="327"/>
            <ac:spMk id="3" creationId="{2E9103B4-10EA-4D3D-86B5-2B5F5A6EDD1F}"/>
          </ac:spMkLst>
        </pc:spChg>
        <pc:spChg chg="add mod">
          <ac:chgData name="Михаил Попов" userId="1ff28dec684c2c56" providerId="LiveId" clId="{D45C152B-7370-4021-83AD-DA063C33A5FA}" dt="2020-10-02T14:32:47.591" v="9286" actId="1076"/>
          <ac:spMkLst>
            <pc:docMk/>
            <pc:sldMk cId="2095934842" sldId="327"/>
            <ac:spMk id="11" creationId="{94EE6183-1984-4EE8-BFE5-0E841E45AAE5}"/>
          </ac:spMkLst>
        </pc:spChg>
        <pc:spChg chg="add del">
          <ac:chgData name="Михаил Попов" userId="1ff28dec684c2c56" providerId="LiveId" clId="{D45C152B-7370-4021-83AD-DA063C33A5FA}" dt="2020-10-02T14:32:12.386" v="9276" actId="478"/>
          <ac:spMkLst>
            <pc:docMk/>
            <pc:sldMk cId="2095934842" sldId="327"/>
            <ac:spMk id="13" creationId="{D4D8F362-F953-4598-83F6-4B34189A5901}"/>
          </ac:spMkLst>
        </pc:spChg>
        <pc:spChg chg="add mod">
          <ac:chgData name="Михаил Попов" userId="1ff28dec684c2c56" providerId="LiveId" clId="{D45C152B-7370-4021-83AD-DA063C33A5FA}" dt="2020-10-02T14:39:16.403" v="9343" actId="1076"/>
          <ac:spMkLst>
            <pc:docMk/>
            <pc:sldMk cId="2095934842" sldId="327"/>
            <ac:spMk id="15" creationId="{962C420F-ABAF-4457-B4A4-E47B9D0A49A8}"/>
          </ac:spMkLst>
        </pc:spChg>
        <pc:graphicFrameChg chg="add mod modGraphic">
          <ac:chgData name="Михаил Попов" userId="1ff28dec684c2c56" providerId="LiveId" clId="{D45C152B-7370-4021-83AD-DA063C33A5FA}" dt="2020-10-02T14:33:24.271" v="9288" actId="572"/>
          <ac:graphicFrameMkLst>
            <pc:docMk/>
            <pc:sldMk cId="2095934842" sldId="327"/>
            <ac:graphicFrameMk id="7" creationId="{27AF3592-D0BB-43B1-A5DA-B689ED3478A9}"/>
          </ac:graphicFrameMkLst>
        </pc:graphicFrameChg>
        <pc:graphicFrameChg chg="add mod">
          <ac:chgData name="Михаил Попов" userId="1ff28dec684c2c56" providerId="LiveId" clId="{D45C152B-7370-4021-83AD-DA063C33A5FA}" dt="2020-10-02T14:32:47.591" v="9286" actId="1076"/>
          <ac:graphicFrameMkLst>
            <pc:docMk/>
            <pc:sldMk cId="2095934842" sldId="327"/>
            <ac:graphicFrameMk id="9" creationId="{2B80948F-FF9B-42E6-91F0-93DEC6F50AA7}"/>
          </ac:graphicFrameMkLst>
        </pc:graphicFrameChg>
        <pc:graphicFrameChg chg="add del mod modGraphic">
          <ac:chgData name="Михаил Попов" userId="1ff28dec684c2c56" providerId="LiveId" clId="{D45C152B-7370-4021-83AD-DA063C33A5FA}" dt="2020-10-02T14:33:41.611" v="9292" actId="478"/>
          <ac:graphicFrameMkLst>
            <pc:docMk/>
            <pc:sldMk cId="2095934842" sldId="327"/>
            <ac:graphicFrameMk id="14" creationId="{870BBABC-1CFA-4F55-8D69-6798AC1CFA22}"/>
          </ac:graphicFrameMkLst>
        </pc:graphicFrameChg>
        <pc:picChg chg="add del mod">
          <ac:chgData name="Михаил Попов" userId="1ff28dec684c2c56" providerId="LiveId" clId="{D45C152B-7370-4021-83AD-DA063C33A5FA}" dt="2020-10-02T14:32:40.081" v="9285" actId="478"/>
          <ac:picMkLst>
            <pc:docMk/>
            <pc:sldMk cId="2095934842" sldId="327"/>
            <ac:picMk id="5" creationId="{69E789A7-C075-45C8-8501-400BC609AA7D}"/>
          </ac:picMkLst>
        </pc:picChg>
      </pc:sldChg>
      <pc:sldChg chg="addSp delSp modSp add mod delAnim modAnim">
        <pc:chgData name="Михаил Попов" userId="1ff28dec684c2c56" providerId="LiveId" clId="{D45C152B-7370-4021-83AD-DA063C33A5FA}" dt="2020-10-02T13:47:59.189" v="8902"/>
        <pc:sldMkLst>
          <pc:docMk/>
          <pc:sldMk cId="3212177961" sldId="328"/>
        </pc:sldMkLst>
        <pc:spChg chg="mod">
          <ac:chgData name="Михаил Попов" userId="1ff28dec684c2c56" providerId="LiveId" clId="{D45C152B-7370-4021-83AD-DA063C33A5FA}" dt="2020-10-02T11:46:52.463" v="6712" actId="20577"/>
          <ac:spMkLst>
            <pc:docMk/>
            <pc:sldMk cId="3212177961" sldId="328"/>
            <ac:spMk id="2" creationId="{322B7E80-341F-4843-BEFD-E9FD3872D2D3}"/>
          </ac:spMkLst>
        </pc:spChg>
        <pc:spChg chg="del mod">
          <ac:chgData name="Михаил Попов" userId="1ff28dec684c2c56" providerId="LiveId" clId="{D45C152B-7370-4021-83AD-DA063C33A5FA}" dt="2020-10-02T11:47:24.655" v="6715" actId="478"/>
          <ac:spMkLst>
            <pc:docMk/>
            <pc:sldMk cId="3212177961" sldId="328"/>
            <ac:spMk id="3" creationId="{2E9103B4-10EA-4D3D-86B5-2B5F5A6EDD1F}"/>
          </ac:spMkLst>
        </pc:spChg>
        <pc:spChg chg="add del mod">
          <ac:chgData name="Михаил Попов" userId="1ff28dec684c2c56" providerId="LiveId" clId="{D45C152B-7370-4021-83AD-DA063C33A5FA}" dt="2020-10-02T11:47:26.513" v="6716" actId="478"/>
          <ac:spMkLst>
            <pc:docMk/>
            <pc:sldMk cId="3212177961" sldId="328"/>
            <ac:spMk id="6" creationId="{D25395E0-F3AD-4A77-8155-BC511BDA1FB1}"/>
          </ac:spMkLst>
        </pc:spChg>
        <pc:spChg chg="add mod">
          <ac:chgData name="Михаил Попов" userId="1ff28dec684c2c56" providerId="LiveId" clId="{D45C152B-7370-4021-83AD-DA063C33A5FA}" dt="2020-10-02T11:52:12.823" v="7015" actId="14100"/>
          <ac:spMkLst>
            <pc:docMk/>
            <pc:sldMk cId="3212177961" sldId="328"/>
            <ac:spMk id="7" creationId="{29EC7C1C-A75D-46D6-B9C5-AE0D453F04EE}"/>
          </ac:spMkLst>
        </pc:spChg>
        <pc:spChg chg="add mod">
          <ac:chgData name="Михаил Попов" userId="1ff28dec684c2c56" providerId="LiveId" clId="{D45C152B-7370-4021-83AD-DA063C33A5FA}" dt="2020-10-02T11:55:49.775" v="7237" actId="207"/>
          <ac:spMkLst>
            <pc:docMk/>
            <pc:sldMk cId="3212177961" sldId="328"/>
            <ac:spMk id="9" creationId="{FFB64C2D-B3AA-4E67-AE37-A74EE7EBC1D5}"/>
          </ac:spMkLst>
        </pc:spChg>
        <pc:spChg chg="add mod">
          <ac:chgData name="Михаил Попов" userId="1ff28dec684c2c56" providerId="LiveId" clId="{D45C152B-7370-4021-83AD-DA063C33A5FA}" dt="2020-10-02T11:55:08.122" v="7219" actId="948"/>
          <ac:spMkLst>
            <pc:docMk/>
            <pc:sldMk cId="3212177961" sldId="328"/>
            <ac:spMk id="11" creationId="{E97F353A-BF5D-42AD-94F3-32C2D5AD0FCD}"/>
          </ac:spMkLst>
        </pc:spChg>
        <pc:spChg chg="add mod">
          <ac:chgData name="Михаил Попов" userId="1ff28dec684c2c56" providerId="LiveId" clId="{D45C152B-7370-4021-83AD-DA063C33A5FA}" dt="2020-10-02T11:53:20.782" v="7116" actId="20577"/>
          <ac:spMkLst>
            <pc:docMk/>
            <pc:sldMk cId="3212177961" sldId="328"/>
            <ac:spMk id="13" creationId="{BDCE3E74-C383-47AF-AB75-B6F19119C8CF}"/>
          </ac:spMkLst>
        </pc:spChg>
        <pc:spChg chg="add mod">
          <ac:chgData name="Михаил Попов" userId="1ff28dec684c2c56" providerId="LiveId" clId="{D45C152B-7370-4021-83AD-DA063C33A5FA}" dt="2020-10-02T11:53:14.360" v="7115" actId="20577"/>
          <ac:spMkLst>
            <pc:docMk/>
            <pc:sldMk cId="3212177961" sldId="328"/>
            <ac:spMk id="15" creationId="{B2189CBA-6A6E-4A4B-AEDA-5934694696B8}"/>
          </ac:spMkLst>
        </pc:spChg>
        <pc:picChg chg="del">
          <ac:chgData name="Михаил Попов" userId="1ff28dec684c2c56" providerId="LiveId" clId="{D45C152B-7370-4021-83AD-DA063C33A5FA}" dt="2020-10-02T11:47:07.938" v="6713" actId="478"/>
          <ac:picMkLst>
            <pc:docMk/>
            <pc:sldMk cId="3212177961" sldId="328"/>
            <ac:picMk id="5" creationId="{69E789A7-C075-45C8-8501-400BC609AA7D}"/>
          </ac:picMkLst>
        </pc:picChg>
      </pc:sldChg>
      <pc:sldChg chg="addSp delSp modSp add mod modAnim">
        <pc:chgData name="Михаил Попов" userId="1ff28dec684c2c56" providerId="LiveId" clId="{D45C152B-7370-4021-83AD-DA063C33A5FA}" dt="2020-10-02T12:13:28.658" v="7825"/>
        <pc:sldMkLst>
          <pc:docMk/>
          <pc:sldMk cId="2045950628" sldId="329"/>
        </pc:sldMkLst>
        <pc:spChg chg="mod">
          <ac:chgData name="Михаил Попов" userId="1ff28dec684c2c56" providerId="LiveId" clId="{D45C152B-7370-4021-83AD-DA063C33A5FA}" dt="2020-10-02T12:01:05.455" v="7312" actId="20577"/>
          <ac:spMkLst>
            <pc:docMk/>
            <pc:sldMk cId="2045950628" sldId="329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12:05:30.022" v="7436" actId="20577"/>
          <ac:spMkLst>
            <pc:docMk/>
            <pc:sldMk cId="2045950628" sldId="329"/>
            <ac:spMk id="7" creationId="{29EC7C1C-A75D-46D6-B9C5-AE0D453F04EE}"/>
          </ac:spMkLst>
        </pc:spChg>
        <pc:spChg chg="add mod">
          <ac:chgData name="Михаил Попов" userId="1ff28dec684c2c56" providerId="LiveId" clId="{D45C152B-7370-4021-83AD-DA063C33A5FA}" dt="2020-10-02T12:12:43.852" v="7821" actId="6549"/>
          <ac:spMkLst>
            <pc:docMk/>
            <pc:sldMk cId="2045950628" sldId="329"/>
            <ac:spMk id="8" creationId="{AF62CA1E-78C9-43DC-907B-20E6B7EAF5E4}"/>
          </ac:spMkLst>
        </pc:spChg>
        <pc:spChg chg="del">
          <ac:chgData name="Михаил Попов" userId="1ff28dec684c2c56" providerId="LiveId" clId="{D45C152B-7370-4021-83AD-DA063C33A5FA}" dt="2020-10-02T12:05:38.946" v="7437" actId="478"/>
          <ac:spMkLst>
            <pc:docMk/>
            <pc:sldMk cId="2045950628" sldId="329"/>
            <ac:spMk id="9" creationId="{FFB64C2D-B3AA-4E67-AE37-A74EE7EBC1D5}"/>
          </ac:spMkLst>
        </pc:spChg>
        <pc:spChg chg="add del mod">
          <ac:chgData name="Михаил Попов" userId="1ff28dec684c2c56" providerId="LiveId" clId="{D45C152B-7370-4021-83AD-DA063C33A5FA}" dt="2020-10-02T12:12:37.147" v="7814" actId="478"/>
          <ac:spMkLst>
            <pc:docMk/>
            <pc:sldMk cId="2045950628" sldId="329"/>
            <ac:spMk id="10" creationId="{D0FF46A2-700B-46DF-89C4-8C1F21B6FF34}"/>
          </ac:spMkLst>
        </pc:spChg>
        <pc:spChg chg="del">
          <ac:chgData name="Михаил Попов" userId="1ff28dec684c2c56" providerId="LiveId" clId="{D45C152B-7370-4021-83AD-DA063C33A5FA}" dt="2020-10-02T12:05:38.946" v="7437" actId="478"/>
          <ac:spMkLst>
            <pc:docMk/>
            <pc:sldMk cId="2045950628" sldId="329"/>
            <ac:spMk id="11" creationId="{E97F353A-BF5D-42AD-94F3-32C2D5AD0FCD}"/>
          </ac:spMkLst>
        </pc:spChg>
        <pc:spChg chg="add mod">
          <ac:chgData name="Михаил Попов" userId="1ff28dec684c2c56" providerId="LiveId" clId="{D45C152B-7370-4021-83AD-DA063C33A5FA}" dt="2020-10-02T12:13:07.223" v="7822" actId="164"/>
          <ac:spMkLst>
            <pc:docMk/>
            <pc:sldMk cId="2045950628" sldId="329"/>
            <ac:spMk id="12" creationId="{2F22D353-47D3-4BBC-BC97-286C8F15900F}"/>
          </ac:spMkLst>
        </pc:spChg>
        <pc:spChg chg="del">
          <ac:chgData name="Михаил Попов" userId="1ff28dec684c2c56" providerId="LiveId" clId="{D45C152B-7370-4021-83AD-DA063C33A5FA}" dt="2020-10-02T12:05:38.946" v="7437" actId="478"/>
          <ac:spMkLst>
            <pc:docMk/>
            <pc:sldMk cId="2045950628" sldId="329"/>
            <ac:spMk id="13" creationId="{BDCE3E74-C383-47AF-AB75-B6F19119C8CF}"/>
          </ac:spMkLst>
        </pc:spChg>
        <pc:spChg chg="add mod">
          <ac:chgData name="Михаил Попов" userId="1ff28dec684c2c56" providerId="LiveId" clId="{D45C152B-7370-4021-83AD-DA063C33A5FA}" dt="2020-10-02T12:13:07.223" v="7822" actId="164"/>
          <ac:spMkLst>
            <pc:docMk/>
            <pc:sldMk cId="2045950628" sldId="329"/>
            <ac:spMk id="14" creationId="{76637288-B634-4F14-9F67-D8EC206AADAA}"/>
          </ac:spMkLst>
        </pc:spChg>
        <pc:spChg chg="del">
          <ac:chgData name="Михаил Попов" userId="1ff28dec684c2c56" providerId="LiveId" clId="{D45C152B-7370-4021-83AD-DA063C33A5FA}" dt="2020-10-02T12:05:38.946" v="7437" actId="478"/>
          <ac:spMkLst>
            <pc:docMk/>
            <pc:sldMk cId="2045950628" sldId="329"/>
            <ac:spMk id="15" creationId="{B2189CBA-6A6E-4A4B-AEDA-5934694696B8}"/>
          </ac:spMkLst>
        </pc:spChg>
        <pc:grpChg chg="add mod">
          <ac:chgData name="Михаил Попов" userId="1ff28dec684c2c56" providerId="LiveId" clId="{D45C152B-7370-4021-83AD-DA063C33A5FA}" dt="2020-10-02T12:13:07.223" v="7822" actId="164"/>
          <ac:grpSpMkLst>
            <pc:docMk/>
            <pc:sldMk cId="2045950628" sldId="329"/>
            <ac:grpSpMk id="3" creationId="{6D22DA41-99E5-46F8-86B2-C520AFC32EF7}"/>
          </ac:grpSpMkLst>
        </pc:grpChg>
      </pc:sldChg>
      <pc:sldChg chg="addSp delSp new mod">
        <pc:chgData name="Михаил Попов" userId="1ff28dec684c2c56" providerId="LiveId" clId="{D45C152B-7370-4021-83AD-DA063C33A5FA}" dt="2020-10-02T12:17:51.944" v="7829" actId="22"/>
        <pc:sldMkLst>
          <pc:docMk/>
          <pc:sldMk cId="232836790" sldId="330"/>
        </pc:sldMkLst>
        <pc:spChg chg="del">
          <ac:chgData name="Михаил Попов" userId="1ff28dec684c2c56" providerId="LiveId" clId="{D45C152B-7370-4021-83AD-DA063C33A5FA}" dt="2020-10-02T12:17:41.027" v="7828" actId="478"/>
          <ac:spMkLst>
            <pc:docMk/>
            <pc:sldMk cId="232836790" sldId="330"/>
            <ac:spMk id="2" creationId="{1C953A74-5DFE-4843-BED8-896A4D3AE974}"/>
          </ac:spMkLst>
        </pc:spChg>
        <pc:spChg chg="del">
          <ac:chgData name="Михаил Попов" userId="1ff28dec684c2c56" providerId="LiveId" clId="{D45C152B-7370-4021-83AD-DA063C33A5FA}" dt="2020-10-02T12:17:40.467" v="7827" actId="478"/>
          <ac:spMkLst>
            <pc:docMk/>
            <pc:sldMk cId="232836790" sldId="330"/>
            <ac:spMk id="3" creationId="{C07499D8-1F8E-4618-8180-863D55F0B308}"/>
          </ac:spMkLst>
        </pc:spChg>
        <pc:picChg chg="add">
          <ac:chgData name="Михаил Попов" userId="1ff28dec684c2c56" providerId="LiveId" clId="{D45C152B-7370-4021-83AD-DA063C33A5FA}" dt="2020-10-02T12:17:51.944" v="7829" actId="22"/>
          <ac:picMkLst>
            <pc:docMk/>
            <pc:sldMk cId="232836790" sldId="330"/>
            <ac:picMk id="5" creationId="{D41BE27A-BA14-4578-A20E-B2A0B859F2FE}"/>
          </ac:picMkLst>
        </pc:picChg>
      </pc:sldChg>
      <pc:sldChg chg="addSp delSp modSp new mod ord modAnim">
        <pc:chgData name="Михаил Попов" userId="1ff28dec684c2c56" providerId="LiveId" clId="{D45C152B-7370-4021-83AD-DA063C33A5FA}" dt="2020-10-02T15:27:58.740" v="10339"/>
        <pc:sldMkLst>
          <pc:docMk/>
          <pc:sldMk cId="3941595913" sldId="331"/>
        </pc:sldMkLst>
        <pc:spChg chg="del">
          <ac:chgData name="Михаил Попов" userId="1ff28dec684c2c56" providerId="LiveId" clId="{D45C152B-7370-4021-83AD-DA063C33A5FA}" dt="2020-10-02T12:21:02.707" v="7831" actId="478"/>
          <ac:spMkLst>
            <pc:docMk/>
            <pc:sldMk cId="3941595913" sldId="331"/>
            <ac:spMk id="2" creationId="{0260D5C9-22B2-424E-896D-DE9C7B19256F}"/>
          </ac:spMkLst>
        </pc:spChg>
        <pc:spChg chg="del">
          <ac:chgData name="Михаил Попов" userId="1ff28dec684c2c56" providerId="LiveId" clId="{D45C152B-7370-4021-83AD-DA063C33A5FA}" dt="2020-10-02T12:21:04.459" v="7832" actId="478"/>
          <ac:spMkLst>
            <pc:docMk/>
            <pc:sldMk cId="3941595913" sldId="331"/>
            <ac:spMk id="3" creationId="{1B114935-C945-497E-A08E-06DCBF291FFE}"/>
          </ac:spMkLst>
        </pc:spChg>
        <pc:spChg chg="add mod">
          <ac:chgData name="Михаил Попов" userId="1ff28dec684c2c56" providerId="LiveId" clId="{D45C152B-7370-4021-83AD-DA063C33A5FA}" dt="2020-10-02T13:51:23.851" v="8932" actId="20577"/>
          <ac:spMkLst>
            <pc:docMk/>
            <pc:sldMk cId="3941595913" sldId="331"/>
            <ac:spMk id="7" creationId="{7FAFDC77-F64F-425E-919B-3F9F0E0F2E3B}"/>
          </ac:spMkLst>
        </pc:spChg>
        <pc:spChg chg="add del mod">
          <ac:chgData name="Михаил Попов" userId="1ff28dec684c2c56" providerId="LiveId" clId="{D45C152B-7370-4021-83AD-DA063C33A5FA}" dt="2020-10-02T12:43:49.525" v="8492" actId="478"/>
          <ac:spMkLst>
            <pc:docMk/>
            <pc:sldMk cId="3941595913" sldId="331"/>
            <ac:spMk id="13" creationId="{24BDFBD1-22EE-416B-9153-3A733AD11AC7}"/>
          </ac:spMkLst>
        </pc:spChg>
        <pc:spChg chg="add del mod">
          <ac:chgData name="Михаил Попов" userId="1ff28dec684c2c56" providerId="LiveId" clId="{D45C152B-7370-4021-83AD-DA063C33A5FA}" dt="2020-10-02T12:44:57.060" v="8506" actId="478"/>
          <ac:spMkLst>
            <pc:docMk/>
            <pc:sldMk cId="3941595913" sldId="331"/>
            <ac:spMk id="14" creationId="{4F965777-9445-43CD-AA31-BBCAF6D3325B}"/>
          </ac:spMkLst>
        </pc:spChg>
        <pc:spChg chg="add del">
          <ac:chgData name="Михаил Попов" userId="1ff28dec684c2c56" providerId="LiveId" clId="{D45C152B-7370-4021-83AD-DA063C33A5FA}" dt="2020-10-02T12:45:10.566" v="8508" actId="11529"/>
          <ac:spMkLst>
            <pc:docMk/>
            <pc:sldMk cId="3941595913" sldId="331"/>
            <ac:spMk id="15" creationId="{BEB4EF35-B3E5-47A7-9BB6-3FC863600600}"/>
          </ac:spMkLst>
        </pc:spChg>
        <pc:spChg chg="add del mod">
          <ac:chgData name="Михаил Попов" userId="1ff28dec684c2c56" providerId="LiveId" clId="{D45C152B-7370-4021-83AD-DA063C33A5FA}" dt="2020-10-02T12:45:48.311" v="8515" actId="11529"/>
          <ac:spMkLst>
            <pc:docMk/>
            <pc:sldMk cId="3941595913" sldId="331"/>
            <ac:spMk id="16" creationId="{1B438357-5A56-4FEF-8139-23EEBB9E32F9}"/>
          </ac:spMkLst>
        </pc:spChg>
        <pc:spChg chg="add del">
          <ac:chgData name="Михаил Попов" userId="1ff28dec684c2c56" providerId="LiveId" clId="{D45C152B-7370-4021-83AD-DA063C33A5FA}" dt="2020-10-02T12:46:05.703" v="8517" actId="11529"/>
          <ac:spMkLst>
            <pc:docMk/>
            <pc:sldMk cId="3941595913" sldId="331"/>
            <ac:spMk id="17" creationId="{DAB045EF-0601-4ABE-9614-C70E198C3502}"/>
          </ac:spMkLst>
        </pc:spChg>
        <pc:spChg chg="add mod">
          <ac:chgData name="Михаил Попов" userId="1ff28dec684c2c56" providerId="LiveId" clId="{D45C152B-7370-4021-83AD-DA063C33A5FA}" dt="2020-10-02T12:51:57.593" v="8747" actId="1076"/>
          <ac:spMkLst>
            <pc:docMk/>
            <pc:sldMk cId="3941595913" sldId="331"/>
            <ac:spMk id="18" creationId="{4763845E-11C3-43E3-9D52-F2C3135D7DCE}"/>
          </ac:spMkLst>
        </pc:spChg>
        <pc:spChg chg="add mod">
          <ac:chgData name="Михаил Попов" userId="1ff28dec684c2c56" providerId="LiveId" clId="{D45C152B-7370-4021-83AD-DA063C33A5FA}" dt="2020-10-02T12:49:35.697" v="8634" actId="1076"/>
          <ac:spMkLst>
            <pc:docMk/>
            <pc:sldMk cId="3941595913" sldId="331"/>
            <ac:spMk id="20" creationId="{BB8972FE-6A79-4BE2-86C4-8FB9DFA8510D}"/>
          </ac:spMkLst>
        </pc:spChg>
        <pc:spChg chg="add mod">
          <ac:chgData name="Михаил Попов" userId="1ff28dec684c2c56" providerId="LiveId" clId="{D45C152B-7370-4021-83AD-DA063C33A5FA}" dt="2020-10-02T12:49:39.089" v="8635" actId="1076"/>
          <ac:spMkLst>
            <pc:docMk/>
            <pc:sldMk cId="3941595913" sldId="331"/>
            <ac:spMk id="22" creationId="{F1DF25AF-72B0-43D2-B30A-85836E519512}"/>
          </ac:spMkLst>
        </pc:spChg>
        <pc:spChg chg="add mod topLvl">
          <ac:chgData name="Михаил Попов" userId="1ff28dec684c2c56" providerId="LiveId" clId="{D45C152B-7370-4021-83AD-DA063C33A5FA}" dt="2020-10-02T13:01:18.073" v="8831" actId="165"/>
          <ac:spMkLst>
            <pc:docMk/>
            <pc:sldMk cId="3941595913" sldId="331"/>
            <ac:spMk id="24" creationId="{71148C35-937F-4E96-9465-CEF8F33200B2}"/>
          </ac:spMkLst>
        </pc:spChg>
        <pc:spChg chg="add mod topLvl">
          <ac:chgData name="Михаил Попов" userId="1ff28dec684c2c56" providerId="LiveId" clId="{D45C152B-7370-4021-83AD-DA063C33A5FA}" dt="2020-10-02T13:01:13.523" v="8830" actId="165"/>
          <ac:spMkLst>
            <pc:docMk/>
            <pc:sldMk cId="3941595913" sldId="331"/>
            <ac:spMk id="26" creationId="{FA196EE7-6600-442F-957D-431F17793ECE}"/>
          </ac:spMkLst>
        </pc:spChg>
        <pc:spChg chg="add mod topLvl">
          <ac:chgData name="Михаил Попов" userId="1ff28dec684c2c56" providerId="LiveId" clId="{D45C152B-7370-4021-83AD-DA063C33A5FA}" dt="2020-10-02T13:01:18.073" v="8831" actId="165"/>
          <ac:spMkLst>
            <pc:docMk/>
            <pc:sldMk cId="3941595913" sldId="331"/>
            <ac:spMk id="28" creationId="{CE5C2FDC-4FCD-44EA-BFFC-BE8C6450EF2A}"/>
          </ac:spMkLst>
        </pc:spChg>
        <pc:spChg chg="add mod topLvl">
          <ac:chgData name="Михаил Попов" userId="1ff28dec684c2c56" providerId="LiveId" clId="{D45C152B-7370-4021-83AD-DA063C33A5FA}" dt="2020-10-02T13:01:13.523" v="8830" actId="165"/>
          <ac:spMkLst>
            <pc:docMk/>
            <pc:sldMk cId="3941595913" sldId="331"/>
            <ac:spMk id="30" creationId="{F9DCAC40-1AE9-4D87-ADC4-8EFF6DF447FC}"/>
          </ac:spMkLst>
        </pc:spChg>
        <pc:spChg chg="add mod topLvl">
          <ac:chgData name="Михаил Попов" userId="1ff28dec684c2c56" providerId="LiveId" clId="{D45C152B-7370-4021-83AD-DA063C33A5FA}" dt="2020-10-02T13:01:09.542" v="8829" actId="165"/>
          <ac:spMkLst>
            <pc:docMk/>
            <pc:sldMk cId="3941595913" sldId="331"/>
            <ac:spMk id="34" creationId="{54DD43E7-35A8-4BC7-ABC7-308CAFCBA6C7}"/>
          </ac:spMkLst>
        </pc:spChg>
        <pc:spChg chg="add mod topLvl">
          <ac:chgData name="Михаил Попов" userId="1ff28dec684c2c56" providerId="LiveId" clId="{D45C152B-7370-4021-83AD-DA063C33A5FA}" dt="2020-10-02T13:01:09.542" v="8829" actId="165"/>
          <ac:spMkLst>
            <pc:docMk/>
            <pc:sldMk cId="3941595913" sldId="331"/>
            <ac:spMk id="36" creationId="{DC4A1482-E272-42F2-8A25-4F72EDB64F4B}"/>
          </ac:spMkLst>
        </pc:spChg>
        <pc:spChg chg="add mod topLvl">
          <ac:chgData name="Михаил Попов" userId="1ff28dec684c2c56" providerId="LiveId" clId="{D45C152B-7370-4021-83AD-DA063C33A5FA}" dt="2020-10-02T13:01:04.767" v="8828" actId="165"/>
          <ac:spMkLst>
            <pc:docMk/>
            <pc:sldMk cId="3941595913" sldId="331"/>
            <ac:spMk id="39" creationId="{03F809AD-939C-4C33-961E-C1A39DE8BF09}"/>
          </ac:spMkLst>
        </pc:spChg>
        <pc:spChg chg="add mod topLvl">
          <ac:chgData name="Михаил Попов" userId="1ff28dec684c2c56" providerId="LiveId" clId="{D45C152B-7370-4021-83AD-DA063C33A5FA}" dt="2020-10-02T13:01:04.767" v="8828" actId="165"/>
          <ac:spMkLst>
            <pc:docMk/>
            <pc:sldMk cId="3941595913" sldId="331"/>
            <ac:spMk id="41" creationId="{C6AD8672-B13E-40A7-A4BE-9B14F395D10E}"/>
          </ac:spMkLst>
        </pc:spChg>
        <pc:spChg chg="add mod">
          <ac:chgData name="Михаил Попов" userId="1ff28dec684c2c56" providerId="LiveId" clId="{D45C152B-7370-4021-83AD-DA063C33A5FA}" dt="2020-10-02T13:00:09.055" v="8825" actId="14100"/>
          <ac:spMkLst>
            <pc:docMk/>
            <pc:sldMk cId="3941595913" sldId="331"/>
            <ac:spMk id="44" creationId="{FF420CE3-B7C5-4F1F-ADEE-10625148D394}"/>
          </ac:spMkLst>
        </pc:spChg>
        <pc:spChg chg="add mod">
          <ac:chgData name="Михаил Попов" userId="1ff28dec684c2c56" providerId="LiveId" clId="{D45C152B-7370-4021-83AD-DA063C33A5FA}" dt="2020-10-02T13:00:53.159" v="8827" actId="1076"/>
          <ac:spMkLst>
            <pc:docMk/>
            <pc:sldMk cId="3941595913" sldId="331"/>
            <ac:spMk id="46" creationId="{C6136328-8CB1-4ED0-BCDC-BB3FF36C263C}"/>
          </ac:spMkLst>
        </pc:spChg>
        <pc:spChg chg="add mod">
          <ac:chgData name="Михаил Попов" userId="1ff28dec684c2c56" providerId="LiveId" clId="{D45C152B-7370-4021-83AD-DA063C33A5FA}" dt="2020-10-02T14:39:37.829" v="9345" actId="1076"/>
          <ac:spMkLst>
            <pc:docMk/>
            <pc:sldMk cId="3941595913" sldId="331"/>
            <ac:spMk id="48" creationId="{D253136B-D9C9-47B7-98C8-9AAE6AD3B441}"/>
          </ac:spMkLst>
        </pc:spChg>
        <pc:spChg chg="add mod">
          <ac:chgData name="Михаил Попов" userId="1ff28dec684c2c56" providerId="LiveId" clId="{D45C152B-7370-4021-83AD-DA063C33A5FA}" dt="2020-10-02T14:39:51.428" v="9347" actId="1076"/>
          <ac:spMkLst>
            <pc:docMk/>
            <pc:sldMk cId="3941595913" sldId="331"/>
            <ac:spMk id="50" creationId="{19EBB539-CEAF-4188-835E-8D15EBA576C5}"/>
          </ac:spMkLst>
        </pc:spChg>
        <pc:grpChg chg="add del mod">
          <ac:chgData name="Михаил Попов" userId="1ff28dec684c2c56" providerId="LiveId" clId="{D45C152B-7370-4021-83AD-DA063C33A5FA}" dt="2020-10-02T13:01:18.073" v="8831" actId="165"/>
          <ac:grpSpMkLst>
            <pc:docMk/>
            <pc:sldMk cId="3941595913" sldId="331"/>
            <ac:grpSpMk id="31" creationId="{2C739229-1F64-4E73-ABEA-665E09A28548}"/>
          </ac:grpSpMkLst>
        </pc:grpChg>
        <pc:grpChg chg="add del mod">
          <ac:chgData name="Михаил Попов" userId="1ff28dec684c2c56" providerId="LiveId" clId="{D45C152B-7370-4021-83AD-DA063C33A5FA}" dt="2020-10-02T13:01:13.523" v="8830" actId="165"/>
          <ac:grpSpMkLst>
            <pc:docMk/>
            <pc:sldMk cId="3941595913" sldId="331"/>
            <ac:grpSpMk id="32" creationId="{75B29523-E4A3-484E-8627-4A76508A549B}"/>
          </ac:grpSpMkLst>
        </pc:grpChg>
        <pc:grpChg chg="add del mod">
          <ac:chgData name="Михаил Попов" userId="1ff28dec684c2c56" providerId="LiveId" clId="{D45C152B-7370-4021-83AD-DA063C33A5FA}" dt="2020-10-02T13:01:09.542" v="8829" actId="165"/>
          <ac:grpSpMkLst>
            <pc:docMk/>
            <pc:sldMk cId="3941595913" sldId="331"/>
            <ac:grpSpMk id="37" creationId="{21EE3A0C-4773-444B-B266-330C742259B0}"/>
          </ac:grpSpMkLst>
        </pc:grpChg>
        <pc:grpChg chg="add del mod">
          <ac:chgData name="Михаил Попов" userId="1ff28dec684c2c56" providerId="LiveId" clId="{D45C152B-7370-4021-83AD-DA063C33A5FA}" dt="2020-10-02T13:01:04.767" v="8828" actId="165"/>
          <ac:grpSpMkLst>
            <pc:docMk/>
            <pc:sldMk cId="3941595913" sldId="331"/>
            <ac:grpSpMk id="42" creationId="{0C88B2EC-2722-4681-9E21-BE29EBA42962}"/>
          </ac:grpSpMkLst>
        </pc:grpChg>
        <pc:graphicFrameChg chg="add mod modGraphic">
          <ac:chgData name="Михаил Попов" userId="1ff28dec684c2c56" providerId="LiveId" clId="{D45C152B-7370-4021-83AD-DA063C33A5FA}" dt="2020-10-02T12:53:57.257" v="8771" actId="404"/>
          <ac:graphicFrameMkLst>
            <pc:docMk/>
            <pc:sldMk cId="3941595913" sldId="331"/>
            <ac:graphicFrameMk id="6" creationId="{81C002B4-1671-48CA-9544-668996EE3EDC}"/>
          </ac:graphicFrameMkLst>
        </pc:graphicFrameChg>
        <pc:graphicFrameChg chg="add mod modGraphic">
          <ac:chgData name="Михаил Попов" userId="1ff28dec684c2c56" providerId="LiveId" clId="{D45C152B-7370-4021-83AD-DA063C33A5FA}" dt="2020-10-02T12:41:43.454" v="8474" actId="1076"/>
          <ac:graphicFrameMkLst>
            <pc:docMk/>
            <pc:sldMk cId="3941595913" sldId="331"/>
            <ac:graphicFrameMk id="9" creationId="{1D9106A9-1788-4CD1-B92A-781A10AB2574}"/>
          </ac:graphicFrameMkLst>
        </pc:graphicFrameChg>
        <pc:graphicFrameChg chg="add mod modGraphic">
          <ac:chgData name="Михаил Попов" userId="1ff28dec684c2c56" providerId="LiveId" clId="{D45C152B-7370-4021-83AD-DA063C33A5FA}" dt="2020-10-02T12:53:51.443" v="8769" actId="404"/>
          <ac:graphicFrameMkLst>
            <pc:docMk/>
            <pc:sldMk cId="3941595913" sldId="331"/>
            <ac:graphicFrameMk id="10" creationId="{1B0E2E98-674D-4844-8910-AE7D29971D65}"/>
          </ac:graphicFrameMkLst>
        </pc:graphicFrameChg>
        <pc:graphicFrameChg chg="add mod modGraphic">
          <ac:chgData name="Михаил Попов" userId="1ff28dec684c2c56" providerId="LiveId" clId="{D45C152B-7370-4021-83AD-DA063C33A5FA}" dt="2020-10-02T12:44:46.685" v="8504" actId="5793"/>
          <ac:graphicFrameMkLst>
            <pc:docMk/>
            <pc:sldMk cId="3941595913" sldId="331"/>
            <ac:graphicFrameMk id="12" creationId="{151A3A63-C17D-45F8-A244-DCB7D0B7E3FF}"/>
          </ac:graphicFrameMkLst>
        </pc:graphicFrameChg>
        <pc:picChg chg="add del">
          <ac:chgData name="Михаил Попов" userId="1ff28dec684c2c56" providerId="LiveId" clId="{D45C152B-7370-4021-83AD-DA063C33A5FA}" dt="2020-10-02T12:36:11.996" v="8361" actId="478"/>
          <ac:picMkLst>
            <pc:docMk/>
            <pc:sldMk cId="3941595913" sldId="331"/>
            <ac:picMk id="5" creationId="{1A4DF7AA-00EB-49C7-AD14-4C565EF336E2}"/>
          </ac:picMkLst>
        </pc:picChg>
      </pc:sldChg>
      <pc:sldChg chg="modSp add mod ord addAnim delAnim modAnim">
        <pc:chgData name="Михаил Попов" userId="1ff28dec684c2c56" providerId="LiveId" clId="{D45C152B-7370-4021-83AD-DA063C33A5FA}" dt="2020-10-02T13:50:25.277" v="8905"/>
        <pc:sldMkLst>
          <pc:docMk/>
          <pc:sldMk cId="3171937340" sldId="332"/>
        </pc:sldMkLst>
        <pc:spChg chg="mod">
          <ac:chgData name="Михаил Попов" userId="1ff28dec684c2c56" providerId="LiveId" clId="{D45C152B-7370-4021-83AD-DA063C33A5FA}" dt="2020-10-02T12:28:38.655" v="7843" actId="6549"/>
          <ac:spMkLst>
            <pc:docMk/>
            <pc:sldMk cId="3171937340" sldId="332"/>
            <ac:spMk id="2" creationId="{322B7E80-341F-4843-BEFD-E9FD3872D2D3}"/>
          </ac:spMkLst>
        </pc:spChg>
        <pc:spChg chg="mod">
          <ac:chgData name="Михаил Попов" userId="1ff28dec684c2c56" providerId="LiveId" clId="{D45C152B-7370-4021-83AD-DA063C33A5FA}" dt="2020-10-02T12:35:42.714" v="8360" actId="108"/>
          <ac:spMkLst>
            <pc:docMk/>
            <pc:sldMk cId="3171937340" sldId="332"/>
            <ac:spMk id="4" creationId="{03E3A244-EFAD-41EA-B0EE-265D395BA1F1}"/>
          </ac:spMkLst>
        </pc:spChg>
      </pc:sldChg>
      <pc:sldChg chg="addSp delSp new del mod">
        <pc:chgData name="Михаил Попов" userId="1ff28dec684c2c56" providerId="LiveId" clId="{D45C152B-7370-4021-83AD-DA063C33A5FA}" dt="2020-10-02T12:28:16.881" v="7839" actId="47"/>
        <pc:sldMkLst>
          <pc:docMk/>
          <pc:sldMk cId="3194543269" sldId="332"/>
        </pc:sldMkLst>
        <pc:spChg chg="del">
          <ac:chgData name="Михаил Попов" userId="1ff28dec684c2c56" providerId="LiveId" clId="{D45C152B-7370-4021-83AD-DA063C33A5FA}" dt="2020-10-02T12:21:26.747" v="7836" actId="478"/>
          <ac:spMkLst>
            <pc:docMk/>
            <pc:sldMk cId="3194543269" sldId="332"/>
            <ac:spMk id="2" creationId="{6287F572-7937-4E99-8E8C-F473B0CAEB4D}"/>
          </ac:spMkLst>
        </pc:spChg>
        <pc:spChg chg="del">
          <ac:chgData name="Михаил Попов" userId="1ff28dec684c2c56" providerId="LiveId" clId="{D45C152B-7370-4021-83AD-DA063C33A5FA}" dt="2020-10-02T12:21:25.523" v="7835" actId="478"/>
          <ac:spMkLst>
            <pc:docMk/>
            <pc:sldMk cId="3194543269" sldId="332"/>
            <ac:spMk id="3" creationId="{F692CF82-943B-4768-8FF4-9F5FB80F2F49}"/>
          </ac:spMkLst>
        </pc:spChg>
        <pc:picChg chg="add del">
          <ac:chgData name="Михаил Попов" userId="1ff28dec684c2c56" providerId="LiveId" clId="{D45C152B-7370-4021-83AD-DA063C33A5FA}" dt="2020-10-02T12:28:05.260" v="7838" actId="478"/>
          <ac:picMkLst>
            <pc:docMk/>
            <pc:sldMk cId="3194543269" sldId="332"/>
            <ac:picMk id="5" creationId="{C55D4565-E944-49BC-8EDC-4A35E155C7AE}"/>
          </ac:picMkLst>
        </pc:picChg>
      </pc:sldChg>
      <pc:sldChg chg="addSp delSp modSp new mod">
        <pc:chgData name="Михаил Попов" userId="1ff28dec684c2c56" providerId="LiveId" clId="{D45C152B-7370-4021-83AD-DA063C33A5FA}" dt="2020-10-02T13:55:34.869" v="8971" actId="1076"/>
        <pc:sldMkLst>
          <pc:docMk/>
          <pc:sldMk cId="2296235657" sldId="333"/>
        </pc:sldMkLst>
        <pc:spChg chg="del">
          <ac:chgData name="Михаил Попов" userId="1ff28dec684c2c56" providerId="LiveId" clId="{D45C152B-7370-4021-83AD-DA063C33A5FA}" dt="2020-10-02T13:54:59.560" v="8939" actId="478"/>
          <ac:spMkLst>
            <pc:docMk/>
            <pc:sldMk cId="2296235657" sldId="333"/>
            <ac:spMk id="2" creationId="{84A0759C-2B8D-464C-AC06-D5E1821C9706}"/>
          </ac:spMkLst>
        </pc:spChg>
        <pc:spChg chg="del">
          <ac:chgData name="Михаил Попов" userId="1ff28dec684c2c56" providerId="LiveId" clId="{D45C152B-7370-4021-83AD-DA063C33A5FA}" dt="2020-10-02T13:54:47.961" v="8936" actId="478"/>
          <ac:spMkLst>
            <pc:docMk/>
            <pc:sldMk cId="2296235657" sldId="333"/>
            <ac:spMk id="3" creationId="{648104A0-807F-4A44-BF51-EEC893F806C9}"/>
          </ac:spMkLst>
        </pc:spChg>
        <pc:spChg chg="add mod">
          <ac:chgData name="Михаил Попов" userId="1ff28dec684c2c56" providerId="LiveId" clId="{D45C152B-7370-4021-83AD-DA063C33A5FA}" dt="2020-10-02T13:55:15.723" v="8968" actId="20577"/>
          <ac:spMkLst>
            <pc:docMk/>
            <pc:sldMk cId="2296235657" sldId="333"/>
            <ac:spMk id="6" creationId="{BA6D85DB-542C-4604-BD3E-BF034098E5EE}"/>
          </ac:spMkLst>
        </pc:spChg>
        <pc:picChg chg="add mod">
          <ac:chgData name="Михаил Попов" userId="1ff28dec684c2c56" providerId="LiveId" clId="{D45C152B-7370-4021-83AD-DA063C33A5FA}" dt="2020-10-02T13:55:34.869" v="8971" actId="1076"/>
          <ac:picMkLst>
            <pc:docMk/>
            <pc:sldMk cId="2296235657" sldId="333"/>
            <ac:picMk id="5" creationId="{00AC0AC9-F4DA-4753-A4F5-BE27ADA0E47D}"/>
          </ac:picMkLst>
        </pc:picChg>
      </pc:sldChg>
      <pc:sldChg chg="addSp delSp modSp new mod">
        <pc:chgData name="Михаил Попов" userId="1ff28dec684c2c56" providerId="LiveId" clId="{D45C152B-7370-4021-83AD-DA063C33A5FA}" dt="2020-10-02T14:07:37.100" v="9059" actId="20577"/>
        <pc:sldMkLst>
          <pc:docMk/>
          <pc:sldMk cId="1743262289" sldId="334"/>
        </pc:sldMkLst>
        <pc:spChg chg="del">
          <ac:chgData name="Михаил Попов" userId="1ff28dec684c2c56" providerId="LiveId" clId="{D45C152B-7370-4021-83AD-DA063C33A5FA}" dt="2020-10-02T14:02:30.881" v="9004" actId="478"/>
          <ac:spMkLst>
            <pc:docMk/>
            <pc:sldMk cId="1743262289" sldId="334"/>
            <ac:spMk id="2" creationId="{0F5A0629-1233-47C2-8364-E2413AA05F9A}"/>
          </ac:spMkLst>
        </pc:spChg>
        <pc:spChg chg="del">
          <ac:chgData name="Михаил Попов" userId="1ff28dec684c2c56" providerId="LiveId" clId="{D45C152B-7370-4021-83AD-DA063C33A5FA}" dt="2020-10-02T14:02:30.273" v="9003" actId="478"/>
          <ac:spMkLst>
            <pc:docMk/>
            <pc:sldMk cId="1743262289" sldId="334"/>
            <ac:spMk id="3" creationId="{F345133A-C00B-4A1B-80E7-979316C90BCE}"/>
          </ac:spMkLst>
        </pc:spChg>
        <pc:spChg chg="add mod">
          <ac:chgData name="Михаил Попов" userId="1ff28dec684c2c56" providerId="LiveId" clId="{D45C152B-7370-4021-83AD-DA063C33A5FA}" dt="2020-10-02T14:07:37.100" v="9059" actId="20577"/>
          <ac:spMkLst>
            <pc:docMk/>
            <pc:sldMk cId="1743262289" sldId="334"/>
            <ac:spMk id="6" creationId="{30493D44-C18C-4C64-AB6A-E0BE504D32FC}"/>
          </ac:spMkLst>
        </pc:spChg>
        <pc:picChg chg="add mod">
          <ac:chgData name="Михаил Попов" userId="1ff28dec684c2c56" providerId="LiveId" clId="{D45C152B-7370-4021-83AD-DA063C33A5FA}" dt="2020-10-02T14:02:36.749" v="9005" actId="1076"/>
          <ac:picMkLst>
            <pc:docMk/>
            <pc:sldMk cId="1743262289" sldId="334"/>
            <ac:picMk id="5" creationId="{47E299B4-75A0-41A4-AB55-C692A4E743F9}"/>
          </ac:picMkLst>
        </pc:picChg>
      </pc:sldChg>
      <pc:sldChg chg="addSp delSp modSp add mod">
        <pc:chgData name="Михаил Попов" userId="1ff28dec684c2c56" providerId="LiveId" clId="{D45C152B-7370-4021-83AD-DA063C33A5FA}" dt="2020-10-02T14:15:50.019" v="9171" actId="1076"/>
        <pc:sldMkLst>
          <pc:docMk/>
          <pc:sldMk cId="339815512" sldId="335"/>
        </pc:sldMkLst>
        <pc:spChg chg="add mod">
          <ac:chgData name="Михаил Попов" userId="1ff28dec684c2c56" providerId="LiveId" clId="{D45C152B-7370-4021-83AD-DA063C33A5FA}" dt="2020-10-02T14:12:00.626" v="9095" actId="1582"/>
          <ac:spMkLst>
            <pc:docMk/>
            <pc:sldMk cId="339815512" sldId="335"/>
            <ac:spMk id="2" creationId="{B0A43F77-BE3F-45B7-9949-549B646532D3}"/>
          </ac:spMkLst>
        </pc:spChg>
        <pc:spChg chg="add del mod">
          <ac:chgData name="Михаил Попов" userId="1ff28dec684c2c56" providerId="LiveId" clId="{D45C152B-7370-4021-83AD-DA063C33A5FA}" dt="2020-10-02T14:13:53.106" v="9145" actId="478"/>
          <ac:spMkLst>
            <pc:docMk/>
            <pc:sldMk cId="339815512" sldId="335"/>
            <ac:spMk id="4" creationId="{0333D19F-712D-4D96-899C-3516017BADA4}"/>
          </ac:spMkLst>
        </pc:spChg>
        <pc:spChg chg="mod">
          <ac:chgData name="Михаил Попов" userId="1ff28dec684c2c56" providerId="LiveId" clId="{D45C152B-7370-4021-83AD-DA063C33A5FA}" dt="2020-10-02T14:10:16.349" v="9087" actId="20577"/>
          <ac:spMkLst>
            <pc:docMk/>
            <pc:sldMk cId="339815512" sldId="335"/>
            <ac:spMk id="6" creationId="{30493D44-C18C-4C64-AB6A-E0BE504D32FC}"/>
          </ac:spMkLst>
        </pc:spChg>
        <pc:spChg chg="add mod">
          <ac:chgData name="Михаил Попов" userId="1ff28dec684c2c56" providerId="LiveId" clId="{D45C152B-7370-4021-83AD-DA063C33A5FA}" dt="2020-10-02T14:12:56.968" v="9140" actId="207"/>
          <ac:spMkLst>
            <pc:docMk/>
            <pc:sldMk cId="339815512" sldId="335"/>
            <ac:spMk id="7" creationId="{85D43ABA-47CB-4352-8645-C7D8F6F36178}"/>
          </ac:spMkLst>
        </pc:spChg>
        <pc:graphicFrameChg chg="add mod modGraphic">
          <ac:chgData name="Михаил Попов" userId="1ff28dec684c2c56" providerId="LiveId" clId="{D45C152B-7370-4021-83AD-DA063C33A5FA}" dt="2020-10-02T14:15:50.019" v="9171" actId="1076"/>
          <ac:graphicFrameMkLst>
            <pc:docMk/>
            <pc:sldMk cId="339815512" sldId="335"/>
            <ac:graphicFrameMk id="9" creationId="{C6A665E0-E1AC-43F9-9033-36A2F9158E11}"/>
          </ac:graphicFrameMkLst>
        </pc:graphicFrameChg>
        <pc:picChg chg="mod modCrop">
          <ac:chgData name="Михаил Попов" userId="1ff28dec684c2c56" providerId="LiveId" clId="{D45C152B-7370-4021-83AD-DA063C33A5FA}" dt="2020-10-02T14:13:30.874" v="9143" actId="1076"/>
          <ac:picMkLst>
            <pc:docMk/>
            <pc:sldMk cId="339815512" sldId="335"/>
            <ac:picMk id="5" creationId="{47E299B4-75A0-41A4-AB55-C692A4E743F9}"/>
          </ac:picMkLst>
        </pc:picChg>
      </pc:sldChg>
      <pc:sldChg chg="modSp add mod">
        <pc:chgData name="Михаил Попов" userId="1ff28dec684c2c56" providerId="LiveId" clId="{D45C152B-7370-4021-83AD-DA063C33A5FA}" dt="2020-10-02T15:34:53.337" v="10350" actId="20577"/>
        <pc:sldMkLst>
          <pc:docMk/>
          <pc:sldMk cId="4192884270" sldId="336"/>
        </pc:sldMkLst>
        <pc:spChg chg="mod">
          <ac:chgData name="Михаил Попов" userId="1ff28dec684c2c56" providerId="LiveId" clId="{D45C152B-7370-4021-83AD-DA063C33A5FA}" dt="2020-10-02T14:16:39.797" v="9179" actId="14100"/>
          <ac:spMkLst>
            <pc:docMk/>
            <pc:sldMk cId="4192884270" sldId="336"/>
            <ac:spMk id="2" creationId="{B0A43F77-BE3F-45B7-9949-549B646532D3}"/>
          </ac:spMkLst>
        </pc:spChg>
        <pc:spChg chg="mod">
          <ac:chgData name="Михаил Попов" userId="1ff28dec684c2c56" providerId="LiveId" clId="{D45C152B-7370-4021-83AD-DA063C33A5FA}" dt="2020-10-02T14:41:32.559" v="9348" actId="6549"/>
          <ac:spMkLst>
            <pc:docMk/>
            <pc:sldMk cId="4192884270" sldId="336"/>
            <ac:spMk id="7" creationId="{85D43ABA-47CB-4352-8645-C7D8F6F36178}"/>
          </ac:spMkLst>
        </pc:spChg>
        <pc:graphicFrameChg chg="modGraphic">
          <ac:chgData name="Михаил Попов" userId="1ff28dec684c2c56" providerId="LiveId" clId="{D45C152B-7370-4021-83AD-DA063C33A5FA}" dt="2020-10-02T15:34:53.337" v="10350" actId="20577"/>
          <ac:graphicFrameMkLst>
            <pc:docMk/>
            <pc:sldMk cId="4192884270" sldId="336"/>
            <ac:graphicFrameMk id="9" creationId="{C6A665E0-E1AC-43F9-9033-36A2F9158E11}"/>
          </ac:graphicFrameMkLst>
        </pc:graphicFrameChg>
      </pc:sldChg>
      <pc:sldChg chg="modSp add mod">
        <pc:chgData name="Михаил Попов" userId="1ff28dec684c2c56" providerId="LiveId" clId="{D45C152B-7370-4021-83AD-DA063C33A5FA}" dt="2020-10-02T15:34:57.472" v="10352" actId="20577"/>
        <pc:sldMkLst>
          <pc:docMk/>
          <pc:sldMk cId="2338497819" sldId="337"/>
        </pc:sldMkLst>
        <pc:spChg chg="mod">
          <ac:chgData name="Михаил Попов" userId="1ff28dec684c2c56" providerId="LiveId" clId="{D45C152B-7370-4021-83AD-DA063C33A5FA}" dt="2020-10-02T14:17:27.961" v="9193" actId="1037"/>
          <ac:spMkLst>
            <pc:docMk/>
            <pc:sldMk cId="2338497819" sldId="337"/>
            <ac:spMk id="2" creationId="{B0A43F77-BE3F-45B7-9949-549B646532D3}"/>
          </ac:spMkLst>
        </pc:spChg>
        <pc:spChg chg="mod">
          <ac:chgData name="Михаил Попов" userId="1ff28dec684c2c56" providerId="LiveId" clId="{D45C152B-7370-4021-83AD-DA063C33A5FA}" dt="2020-10-02T14:41:34.598" v="9349" actId="6549"/>
          <ac:spMkLst>
            <pc:docMk/>
            <pc:sldMk cId="2338497819" sldId="337"/>
            <ac:spMk id="7" creationId="{85D43ABA-47CB-4352-8645-C7D8F6F36178}"/>
          </ac:spMkLst>
        </pc:spChg>
        <pc:graphicFrameChg chg="modGraphic">
          <ac:chgData name="Михаил Попов" userId="1ff28dec684c2c56" providerId="LiveId" clId="{D45C152B-7370-4021-83AD-DA063C33A5FA}" dt="2020-10-02T15:34:57.472" v="10352" actId="20577"/>
          <ac:graphicFrameMkLst>
            <pc:docMk/>
            <pc:sldMk cId="2338497819" sldId="337"/>
            <ac:graphicFrameMk id="9" creationId="{C6A665E0-E1AC-43F9-9033-36A2F9158E11}"/>
          </ac:graphicFrameMkLst>
        </pc:graphicFrameChg>
      </pc:sldChg>
      <pc:sldChg chg="addSp modSp add mod modAnim">
        <pc:chgData name="Михаил Попов" userId="1ff28dec684c2c56" providerId="LiveId" clId="{D45C152B-7370-4021-83AD-DA063C33A5FA}" dt="2020-10-02T14:20:24.057" v="9233"/>
        <pc:sldMkLst>
          <pc:docMk/>
          <pc:sldMk cId="3169538283" sldId="338"/>
        </pc:sldMkLst>
        <pc:spChg chg="mod">
          <ac:chgData name="Михаил Попов" userId="1ff28dec684c2c56" providerId="LiveId" clId="{D45C152B-7370-4021-83AD-DA063C33A5FA}" dt="2020-10-02T14:18:21.257" v="9202" actId="14100"/>
          <ac:spMkLst>
            <pc:docMk/>
            <pc:sldMk cId="3169538283" sldId="338"/>
            <ac:spMk id="2" creationId="{B0A43F77-BE3F-45B7-9949-549B646532D3}"/>
          </ac:spMkLst>
        </pc:spChg>
        <pc:spChg chg="add mod">
          <ac:chgData name="Михаил Попов" userId="1ff28dec684c2c56" providerId="LiveId" clId="{D45C152B-7370-4021-83AD-DA063C33A5FA}" dt="2020-10-02T14:18:29.339" v="9205" actId="14100"/>
          <ac:spMkLst>
            <pc:docMk/>
            <pc:sldMk cId="3169538283" sldId="338"/>
            <ac:spMk id="3" creationId="{2622E334-A497-4BA0-A285-C4DC2C74EFC9}"/>
          </ac:spMkLst>
        </pc:spChg>
        <pc:spChg chg="mod">
          <ac:chgData name="Михаил Попов" userId="1ff28dec684c2c56" providerId="LiveId" clId="{D45C152B-7370-4021-83AD-DA063C33A5FA}" dt="2020-10-02T14:18:47.146" v="9210" actId="20577"/>
          <ac:spMkLst>
            <pc:docMk/>
            <pc:sldMk cId="3169538283" sldId="338"/>
            <ac:spMk id="7" creationId="{85D43ABA-47CB-4352-8645-C7D8F6F36178}"/>
          </ac:spMkLst>
        </pc:spChg>
        <pc:grpChg chg="add mod">
          <ac:chgData name="Михаил Попов" userId="1ff28dec684c2c56" providerId="LiveId" clId="{D45C152B-7370-4021-83AD-DA063C33A5FA}" dt="2020-10-02T14:20:21.418" v="9232" actId="164"/>
          <ac:grpSpMkLst>
            <pc:docMk/>
            <pc:sldMk cId="3169538283" sldId="338"/>
            <ac:grpSpMk id="17" creationId="{52A8ACF8-6F37-4860-BD57-AE28CB5CB9A1}"/>
          </ac:grpSpMkLst>
        </pc:grpChg>
        <pc:grpChg chg="add mod">
          <ac:chgData name="Михаил Попов" userId="1ff28dec684c2c56" providerId="LiveId" clId="{D45C152B-7370-4021-83AD-DA063C33A5FA}" dt="2020-10-02T14:20:21.418" v="9232" actId="164"/>
          <ac:grpSpMkLst>
            <pc:docMk/>
            <pc:sldMk cId="3169538283" sldId="338"/>
            <ac:grpSpMk id="18" creationId="{D17B87D1-14EF-4D42-80C8-C2BA3D82DD30}"/>
          </ac:grpSpMkLst>
        </pc:grpChg>
        <pc:grpChg chg="add mod">
          <ac:chgData name="Михаил Попов" userId="1ff28dec684c2c56" providerId="LiveId" clId="{D45C152B-7370-4021-83AD-DA063C33A5FA}" dt="2020-10-02T14:20:21.418" v="9232" actId="164"/>
          <ac:grpSpMkLst>
            <pc:docMk/>
            <pc:sldMk cId="3169538283" sldId="338"/>
            <ac:grpSpMk id="21" creationId="{92DE44E9-C4AC-48E2-B0FA-6887C7CE7623}"/>
          </ac:grpSpMkLst>
        </pc:grpChg>
        <pc:grpChg chg="add mod">
          <ac:chgData name="Михаил Попов" userId="1ff28dec684c2c56" providerId="LiveId" clId="{D45C152B-7370-4021-83AD-DA063C33A5FA}" dt="2020-10-02T14:20:16.378" v="9231" actId="164"/>
          <ac:grpSpMkLst>
            <pc:docMk/>
            <pc:sldMk cId="3169538283" sldId="338"/>
            <ac:grpSpMk id="24" creationId="{E90ABE4C-B87E-40FE-82C3-A3BCB70EECCC}"/>
          </ac:grpSpMkLst>
        </pc:grpChg>
        <pc:grpChg chg="add mod">
          <ac:chgData name="Михаил Попов" userId="1ff28dec684c2c56" providerId="LiveId" clId="{D45C152B-7370-4021-83AD-DA063C33A5FA}" dt="2020-10-02T14:20:21.418" v="9232" actId="164"/>
          <ac:grpSpMkLst>
            <pc:docMk/>
            <pc:sldMk cId="3169538283" sldId="338"/>
            <ac:grpSpMk id="25" creationId="{25E952EB-A0B4-4082-BA03-69CE1823AD75}"/>
          </ac:grpSpMkLst>
        </pc:grpChg>
        <pc:graphicFrameChg chg="modGraphic">
          <ac:chgData name="Михаил Попов" userId="1ff28dec684c2c56" providerId="LiveId" clId="{D45C152B-7370-4021-83AD-DA063C33A5FA}" dt="2020-10-02T14:18:41.873" v="9209" actId="20577"/>
          <ac:graphicFrameMkLst>
            <pc:docMk/>
            <pc:sldMk cId="3169538283" sldId="338"/>
            <ac:graphicFrameMk id="9" creationId="{C6A665E0-E1AC-43F9-9033-36A2F9158E11}"/>
          </ac:graphicFrameMkLst>
        </pc:graphicFrameChg>
        <pc:cxnChg chg="add mod">
          <ac:chgData name="Михаил Попов" userId="1ff28dec684c2c56" providerId="LiveId" clId="{D45C152B-7370-4021-83AD-DA063C33A5FA}" dt="2020-10-02T14:19:47.658" v="9223" actId="164"/>
          <ac:cxnSpMkLst>
            <pc:docMk/>
            <pc:sldMk cId="3169538283" sldId="338"/>
            <ac:cxnSpMk id="10" creationId="{76BA2E71-9D82-4B9C-B063-6B1161AC1122}"/>
          </ac:cxnSpMkLst>
        </pc:cxnChg>
        <pc:cxnChg chg="add mod">
          <ac:chgData name="Михаил Попов" userId="1ff28dec684c2c56" providerId="LiveId" clId="{D45C152B-7370-4021-83AD-DA063C33A5FA}" dt="2020-10-02T14:19:47.658" v="9223" actId="164"/>
          <ac:cxnSpMkLst>
            <pc:docMk/>
            <pc:sldMk cId="3169538283" sldId="338"/>
            <ac:cxnSpMk id="11" creationId="{96583BCA-09C3-4B62-9239-DAEDB8710627}"/>
          </ac:cxnSpMkLst>
        </pc:cxnChg>
        <pc:cxnChg chg="mod">
          <ac:chgData name="Михаил Попов" userId="1ff28dec684c2c56" providerId="LiveId" clId="{D45C152B-7370-4021-83AD-DA063C33A5FA}" dt="2020-10-02T14:20:16.378" v="9231" actId="164"/>
          <ac:cxnSpMkLst>
            <pc:docMk/>
            <pc:sldMk cId="3169538283" sldId="338"/>
            <ac:cxnSpMk id="19" creationId="{77D8E617-2C8D-41CF-B5F6-D89D26D6B704}"/>
          </ac:cxnSpMkLst>
        </pc:cxnChg>
        <pc:cxnChg chg="mod">
          <ac:chgData name="Михаил Попов" userId="1ff28dec684c2c56" providerId="LiveId" clId="{D45C152B-7370-4021-83AD-DA063C33A5FA}" dt="2020-10-02T14:20:16.378" v="9231" actId="164"/>
          <ac:cxnSpMkLst>
            <pc:docMk/>
            <pc:sldMk cId="3169538283" sldId="338"/>
            <ac:cxnSpMk id="20" creationId="{AB3A1185-847F-4B81-A592-10529E7D8387}"/>
          </ac:cxnSpMkLst>
        </pc:cxnChg>
        <pc:cxnChg chg="mod">
          <ac:chgData name="Михаил Попов" userId="1ff28dec684c2c56" providerId="LiveId" clId="{D45C152B-7370-4021-83AD-DA063C33A5FA}" dt="2020-10-02T14:20:16.378" v="9231" actId="164"/>
          <ac:cxnSpMkLst>
            <pc:docMk/>
            <pc:sldMk cId="3169538283" sldId="338"/>
            <ac:cxnSpMk id="22" creationId="{280AE8AF-E1B3-4408-A11E-EBAC28B0A30A}"/>
          </ac:cxnSpMkLst>
        </pc:cxnChg>
        <pc:cxnChg chg="mod">
          <ac:chgData name="Михаил Попов" userId="1ff28dec684c2c56" providerId="LiveId" clId="{D45C152B-7370-4021-83AD-DA063C33A5FA}" dt="2020-10-02T14:20:16.378" v="9231" actId="164"/>
          <ac:cxnSpMkLst>
            <pc:docMk/>
            <pc:sldMk cId="3169538283" sldId="338"/>
            <ac:cxnSpMk id="23" creationId="{98FB8E7C-5FCD-4C63-BBDF-F08897CFB9E1}"/>
          </ac:cxnSpMkLst>
        </pc:cxnChg>
      </pc:sldChg>
      <pc:sldChg chg="modSp add mod">
        <pc:chgData name="Михаил Попов" userId="1ff28dec684c2c56" providerId="LiveId" clId="{D45C152B-7370-4021-83AD-DA063C33A5FA}" dt="2020-10-02T15:35:02.201" v="10355" actId="20577"/>
        <pc:sldMkLst>
          <pc:docMk/>
          <pc:sldMk cId="2498458751" sldId="339"/>
        </pc:sldMkLst>
        <pc:spChg chg="mod">
          <ac:chgData name="Михаил Попов" userId="1ff28dec684c2c56" providerId="LiveId" clId="{D45C152B-7370-4021-83AD-DA063C33A5FA}" dt="2020-10-02T14:22:00.480" v="9263" actId="14100"/>
          <ac:spMkLst>
            <pc:docMk/>
            <pc:sldMk cId="2498458751" sldId="339"/>
            <ac:spMk id="2" creationId="{B0A43F77-BE3F-45B7-9949-549B646532D3}"/>
          </ac:spMkLst>
        </pc:spChg>
        <pc:spChg chg="mod">
          <ac:chgData name="Михаил Попов" userId="1ff28dec684c2c56" providerId="LiveId" clId="{D45C152B-7370-4021-83AD-DA063C33A5FA}" dt="2020-10-02T14:21:40.653" v="9258" actId="20577"/>
          <ac:spMkLst>
            <pc:docMk/>
            <pc:sldMk cId="2498458751" sldId="339"/>
            <ac:spMk id="7" creationId="{85D43ABA-47CB-4352-8645-C7D8F6F36178}"/>
          </ac:spMkLst>
        </pc:spChg>
        <pc:graphicFrameChg chg="mod modGraphic">
          <ac:chgData name="Михаил Попов" userId="1ff28dec684c2c56" providerId="LiveId" clId="{D45C152B-7370-4021-83AD-DA063C33A5FA}" dt="2020-10-02T15:35:02.201" v="10355" actId="20577"/>
          <ac:graphicFrameMkLst>
            <pc:docMk/>
            <pc:sldMk cId="2498458751" sldId="339"/>
            <ac:graphicFrameMk id="9" creationId="{C6A665E0-E1AC-43F9-9033-36A2F9158E11}"/>
          </ac:graphicFrameMkLst>
        </pc:graphicFrameChg>
      </pc:sldChg>
      <pc:sldChg chg="addSp delSp modSp new mod modAnim">
        <pc:chgData name="Михаил Попов" userId="1ff28dec684c2c56" providerId="LiveId" clId="{D45C152B-7370-4021-83AD-DA063C33A5FA}" dt="2020-10-02T15:00:50.423" v="9931" actId="20577"/>
        <pc:sldMkLst>
          <pc:docMk/>
          <pc:sldMk cId="3139557636" sldId="340"/>
        </pc:sldMkLst>
        <pc:spChg chg="del">
          <ac:chgData name="Михаил Попов" userId="1ff28dec684c2c56" providerId="LiveId" clId="{D45C152B-7370-4021-83AD-DA063C33A5FA}" dt="2020-10-02T14:47:08.339" v="9370" actId="478"/>
          <ac:spMkLst>
            <pc:docMk/>
            <pc:sldMk cId="3139557636" sldId="340"/>
            <ac:spMk id="2" creationId="{D4A912AF-43BA-45F9-BDF8-BEAB04436914}"/>
          </ac:spMkLst>
        </pc:spChg>
        <pc:spChg chg="del">
          <ac:chgData name="Михаил Попов" userId="1ff28dec684c2c56" providerId="LiveId" clId="{D45C152B-7370-4021-83AD-DA063C33A5FA}" dt="2020-10-02T14:47:17.020" v="9372" actId="478"/>
          <ac:spMkLst>
            <pc:docMk/>
            <pc:sldMk cId="3139557636" sldId="340"/>
            <ac:spMk id="3" creationId="{B2C9C041-029E-4816-821B-71982C8B0DF9}"/>
          </ac:spMkLst>
        </pc:spChg>
        <pc:spChg chg="add mod">
          <ac:chgData name="Михаил Попов" userId="1ff28dec684c2c56" providerId="LiveId" clId="{D45C152B-7370-4021-83AD-DA063C33A5FA}" dt="2020-10-02T15:00:50.423" v="9931" actId="20577"/>
          <ac:spMkLst>
            <pc:docMk/>
            <pc:sldMk cId="3139557636" sldId="340"/>
            <ac:spMk id="4" creationId="{BDAB9DB7-409E-40D2-90F4-FA281BCF0020}"/>
          </ac:spMkLst>
        </pc:spChg>
        <pc:spChg chg="add mod">
          <ac:chgData name="Михаил Попов" userId="1ff28dec684c2c56" providerId="LiveId" clId="{D45C152B-7370-4021-83AD-DA063C33A5FA}" dt="2020-10-02T14:59:27.487" v="9872" actId="20577"/>
          <ac:spMkLst>
            <pc:docMk/>
            <pc:sldMk cId="3139557636" sldId="340"/>
            <ac:spMk id="5" creationId="{02F89609-DFF6-4AB9-93D5-4D75E1981C2C}"/>
          </ac:spMkLst>
        </pc:spChg>
        <pc:spChg chg="add mod">
          <ac:chgData name="Михаил Попов" userId="1ff28dec684c2c56" providerId="LiveId" clId="{D45C152B-7370-4021-83AD-DA063C33A5FA}" dt="2020-10-02T14:59:35.236" v="9894" actId="1036"/>
          <ac:spMkLst>
            <pc:docMk/>
            <pc:sldMk cId="3139557636" sldId="340"/>
            <ac:spMk id="7" creationId="{CA2757ED-FE77-4758-AE39-061D69385E28}"/>
          </ac:spMkLst>
        </pc:spChg>
        <pc:spChg chg="add mod">
          <ac:chgData name="Михаил Попов" userId="1ff28dec684c2c56" providerId="LiveId" clId="{D45C152B-7370-4021-83AD-DA063C33A5FA}" dt="2020-10-02T14:59:35.236" v="9894" actId="1036"/>
          <ac:spMkLst>
            <pc:docMk/>
            <pc:sldMk cId="3139557636" sldId="340"/>
            <ac:spMk id="9" creationId="{FD9C16AE-2248-4849-A126-4219E56B247D}"/>
          </ac:spMkLst>
        </pc:spChg>
        <pc:spChg chg="add mod">
          <ac:chgData name="Михаил Попов" userId="1ff28dec684c2c56" providerId="LiveId" clId="{D45C152B-7370-4021-83AD-DA063C33A5FA}" dt="2020-10-02T14:59:35.236" v="9894" actId="1036"/>
          <ac:spMkLst>
            <pc:docMk/>
            <pc:sldMk cId="3139557636" sldId="340"/>
            <ac:spMk id="11" creationId="{1457B20F-37CE-4F7B-9AA9-DD3A1D18EDC8}"/>
          </ac:spMkLst>
        </pc:spChg>
      </pc:sldChg>
      <pc:sldChg chg="addSp delSp modSp new mod modAnim">
        <pc:chgData name="Михаил Попов" userId="1ff28dec684c2c56" providerId="LiveId" clId="{D45C152B-7370-4021-83AD-DA063C33A5FA}" dt="2020-10-02T15:30:03.142" v="10340" actId="20577"/>
        <pc:sldMkLst>
          <pc:docMk/>
          <pc:sldMk cId="4113453177" sldId="341"/>
        </pc:sldMkLst>
        <pc:spChg chg="del">
          <ac:chgData name="Михаил Попов" userId="1ff28dec684c2c56" providerId="LiveId" clId="{D45C152B-7370-4021-83AD-DA063C33A5FA}" dt="2020-10-02T15:05:29.709" v="9933" actId="478"/>
          <ac:spMkLst>
            <pc:docMk/>
            <pc:sldMk cId="4113453177" sldId="341"/>
            <ac:spMk id="2" creationId="{DCDA1327-8B6A-4A3B-8459-EE3C6F37AE7A}"/>
          </ac:spMkLst>
        </pc:spChg>
        <pc:spChg chg="del">
          <ac:chgData name="Михаил Попов" userId="1ff28dec684c2c56" providerId="LiveId" clId="{D45C152B-7370-4021-83AD-DA063C33A5FA}" dt="2020-10-02T15:05:31.292" v="9934" actId="478"/>
          <ac:spMkLst>
            <pc:docMk/>
            <pc:sldMk cId="4113453177" sldId="341"/>
            <ac:spMk id="3" creationId="{7CCCC04D-90B2-4EDB-8EFF-D5480E678212}"/>
          </ac:spMkLst>
        </pc:spChg>
        <pc:spChg chg="add mod">
          <ac:chgData name="Михаил Попов" userId="1ff28dec684c2c56" providerId="LiveId" clId="{D45C152B-7370-4021-83AD-DA063C33A5FA}" dt="2020-10-02T15:05:59.391" v="9966" actId="20577"/>
          <ac:spMkLst>
            <pc:docMk/>
            <pc:sldMk cId="4113453177" sldId="341"/>
            <ac:spMk id="4" creationId="{5A82A598-FA32-4E1F-9817-4B53DA0864BF}"/>
          </ac:spMkLst>
        </pc:spChg>
        <pc:spChg chg="add mod">
          <ac:chgData name="Михаил Попов" userId="1ff28dec684c2c56" providerId="LiveId" clId="{D45C152B-7370-4021-83AD-DA063C33A5FA}" dt="2020-10-02T15:11:18.161" v="10299" actId="207"/>
          <ac:spMkLst>
            <pc:docMk/>
            <pc:sldMk cId="4113453177" sldId="341"/>
            <ac:spMk id="5" creationId="{9D641799-311E-4BD3-95F6-CBD7378DD590}"/>
          </ac:spMkLst>
        </pc:spChg>
        <pc:spChg chg="mod">
          <ac:chgData name="Михаил Попов" userId="1ff28dec684c2c56" providerId="LiveId" clId="{D45C152B-7370-4021-83AD-DA063C33A5FA}" dt="2020-10-02T15:06:37.983" v="9979" actId="20577"/>
          <ac:spMkLst>
            <pc:docMk/>
            <pc:sldMk cId="4113453177" sldId="341"/>
            <ac:spMk id="7" creationId="{266B2EB6-93A7-4F30-B22F-400314F4E956}"/>
          </ac:spMkLst>
        </pc:spChg>
        <pc:spChg chg="mod">
          <ac:chgData name="Михаил Попов" userId="1ff28dec684c2c56" providerId="LiveId" clId="{D45C152B-7370-4021-83AD-DA063C33A5FA}" dt="2020-10-02T15:06:57.855" v="10005" actId="20577"/>
          <ac:spMkLst>
            <pc:docMk/>
            <pc:sldMk cId="4113453177" sldId="341"/>
            <ac:spMk id="8" creationId="{66589D2A-8B44-4E8D-BEFF-B088ED1D3DCF}"/>
          </ac:spMkLst>
        </pc:spChg>
        <pc:spChg chg="add mod">
          <ac:chgData name="Михаил Попов" userId="1ff28dec684c2c56" providerId="LiveId" clId="{D45C152B-7370-4021-83AD-DA063C33A5FA}" dt="2020-10-02T15:30:03.142" v="10340" actId="20577"/>
          <ac:spMkLst>
            <pc:docMk/>
            <pc:sldMk cId="4113453177" sldId="341"/>
            <ac:spMk id="10" creationId="{4A407395-9CA8-4AA8-9576-8F67A38D51A4}"/>
          </ac:spMkLst>
        </pc:spChg>
        <pc:grpChg chg="add mod">
          <ac:chgData name="Михаил Попов" userId="1ff28dec684c2c56" providerId="LiveId" clId="{D45C152B-7370-4021-83AD-DA063C33A5FA}" dt="2020-10-02T15:09:02.744" v="10112" actId="1076"/>
          <ac:grpSpMkLst>
            <pc:docMk/>
            <pc:sldMk cId="4113453177" sldId="341"/>
            <ac:grpSpMk id="6" creationId="{284F9A5B-17CE-464A-B104-51B4C32BFFEC}"/>
          </ac:grpSpMkLst>
        </pc:grpChg>
      </pc:sldChg>
      <pc:sldChg chg="addSp delSp modSp new mod modAnim">
        <pc:chgData name="Михаил Попов" userId="1ff28dec684c2c56" providerId="LiveId" clId="{D45C152B-7370-4021-83AD-DA063C33A5FA}" dt="2020-10-02T15:56:15.561" v="10476"/>
        <pc:sldMkLst>
          <pc:docMk/>
          <pc:sldMk cId="2733005188" sldId="342"/>
        </pc:sldMkLst>
        <pc:spChg chg="del">
          <ac:chgData name="Михаил Попов" userId="1ff28dec684c2c56" providerId="LiveId" clId="{D45C152B-7370-4021-83AD-DA063C33A5FA}" dt="2020-10-02T14:44:21.059" v="9354" actId="478"/>
          <ac:spMkLst>
            <pc:docMk/>
            <pc:sldMk cId="2733005188" sldId="342"/>
            <ac:spMk id="2" creationId="{5D3284F3-EFF8-49E9-B6C8-C905FF7F0B7A}"/>
          </ac:spMkLst>
        </pc:spChg>
        <pc:spChg chg="del">
          <ac:chgData name="Михаил Попов" userId="1ff28dec684c2c56" providerId="LiveId" clId="{D45C152B-7370-4021-83AD-DA063C33A5FA}" dt="2020-10-02T14:44:22.699" v="9355" actId="478"/>
          <ac:spMkLst>
            <pc:docMk/>
            <pc:sldMk cId="2733005188" sldId="342"/>
            <ac:spMk id="3" creationId="{942A96EF-8FEC-4BA7-8FE9-1B70777CBDCC}"/>
          </ac:spMkLst>
        </pc:spChg>
        <pc:spChg chg="add mod">
          <ac:chgData name="Михаил Попов" userId="1ff28dec684c2c56" providerId="LiveId" clId="{D45C152B-7370-4021-83AD-DA063C33A5FA}" dt="2020-10-02T14:44:18.146" v="9353"/>
          <ac:spMkLst>
            <pc:docMk/>
            <pc:sldMk cId="2733005188" sldId="342"/>
            <ac:spMk id="4" creationId="{203FFBD9-5721-40FE-AC43-C89F6C3F2793}"/>
          </ac:spMkLst>
        </pc:spChg>
        <pc:spChg chg="add mod">
          <ac:chgData name="Михаил Попов" userId="1ff28dec684c2c56" providerId="LiveId" clId="{D45C152B-7370-4021-83AD-DA063C33A5FA}" dt="2020-10-02T15:55:35.943" v="10469" actId="207"/>
          <ac:spMkLst>
            <pc:docMk/>
            <pc:sldMk cId="2733005188" sldId="342"/>
            <ac:spMk id="21" creationId="{B4961008-FCFA-4833-9852-4E717920AEF1}"/>
          </ac:spMkLst>
        </pc:spChg>
        <pc:spChg chg="add mod">
          <ac:chgData name="Михаил Попов" userId="1ff28dec684c2c56" providerId="LiveId" clId="{D45C152B-7370-4021-83AD-DA063C33A5FA}" dt="2020-10-02T15:55:45.504" v="10470" actId="207"/>
          <ac:spMkLst>
            <pc:docMk/>
            <pc:sldMk cId="2733005188" sldId="342"/>
            <ac:spMk id="23" creationId="{A2691982-4E31-4D1C-A029-81F1B732C010}"/>
          </ac:spMkLst>
        </pc:spChg>
        <pc:grpChg chg="add mod">
          <ac:chgData name="Михаил Попов" userId="1ff28dec684c2c56" providerId="LiveId" clId="{D45C152B-7370-4021-83AD-DA063C33A5FA}" dt="2020-10-02T15:54:41.590" v="10453" actId="1037"/>
          <ac:grpSpMkLst>
            <pc:docMk/>
            <pc:sldMk cId="2733005188" sldId="342"/>
            <ac:grpSpMk id="19" creationId="{67A47A13-29C2-4F0C-856C-3847A88F6958}"/>
          </ac:grpSpMkLst>
        </pc:grpChg>
        <pc:picChg chg="add del mod modCrop">
          <ac:chgData name="Михаил Попов" userId="1ff28dec684c2c56" providerId="LiveId" clId="{D45C152B-7370-4021-83AD-DA063C33A5FA}" dt="2020-10-02T15:52:37.310" v="10388" actId="478"/>
          <ac:picMkLst>
            <pc:docMk/>
            <pc:sldMk cId="2733005188" sldId="342"/>
            <ac:picMk id="6" creationId="{11A127B8-1C0E-40DC-A11E-044F58C1B415}"/>
          </ac:picMkLst>
        </pc:picChg>
        <pc:picChg chg="add mod modCrop">
          <ac:chgData name="Михаил Попов" userId="1ff28dec684c2c56" providerId="LiveId" clId="{D45C152B-7370-4021-83AD-DA063C33A5FA}" dt="2020-10-02T15:52:42.258" v="10389" actId="164"/>
          <ac:picMkLst>
            <pc:docMk/>
            <pc:sldMk cId="2733005188" sldId="342"/>
            <ac:picMk id="8" creationId="{D1E94AA0-759E-4FDF-BB27-24A09E43DF5F}"/>
          </ac:picMkLst>
        </pc:picChg>
        <pc:picChg chg="add mod">
          <ac:chgData name="Михаил Попов" userId="1ff28dec684c2c56" providerId="LiveId" clId="{D45C152B-7370-4021-83AD-DA063C33A5FA}" dt="2020-10-02T15:54:41.590" v="10453" actId="1037"/>
          <ac:picMkLst>
            <pc:docMk/>
            <pc:sldMk cId="2733005188" sldId="342"/>
            <ac:picMk id="10" creationId="{E89BFCFE-DFE3-4FD9-A459-BB04F8CE1562}"/>
          </ac:picMkLst>
        </pc:picChg>
        <pc:picChg chg="add mod">
          <ac:chgData name="Михаил Попов" userId="1ff28dec684c2c56" providerId="LiveId" clId="{D45C152B-7370-4021-83AD-DA063C33A5FA}" dt="2020-10-02T15:54:41.590" v="10453" actId="1037"/>
          <ac:picMkLst>
            <pc:docMk/>
            <pc:sldMk cId="2733005188" sldId="342"/>
            <ac:picMk id="12" creationId="{7E007704-A06C-464A-B9F8-7AB1A747D9D6}"/>
          </ac:picMkLst>
        </pc:picChg>
        <pc:picChg chg="add mod">
          <ac:chgData name="Михаил Попов" userId="1ff28dec684c2c56" providerId="LiveId" clId="{D45C152B-7370-4021-83AD-DA063C33A5FA}" dt="2020-10-02T15:54:41.590" v="10453" actId="1037"/>
          <ac:picMkLst>
            <pc:docMk/>
            <pc:sldMk cId="2733005188" sldId="342"/>
            <ac:picMk id="14" creationId="{B5BF506B-21DC-4845-AE7E-F90AB2E8549D}"/>
          </ac:picMkLst>
        </pc:picChg>
        <pc:picChg chg="add mod">
          <ac:chgData name="Михаил Попов" userId="1ff28dec684c2c56" providerId="LiveId" clId="{D45C152B-7370-4021-83AD-DA063C33A5FA}" dt="2020-10-02T15:54:41.590" v="10453" actId="1037"/>
          <ac:picMkLst>
            <pc:docMk/>
            <pc:sldMk cId="2733005188" sldId="342"/>
            <ac:picMk id="16" creationId="{CF9B4692-8ED4-45BD-9573-D507FF9F09B3}"/>
          </ac:picMkLst>
        </pc:picChg>
        <pc:picChg chg="add mod modCrop">
          <ac:chgData name="Михаил Попов" userId="1ff28dec684c2c56" providerId="LiveId" clId="{D45C152B-7370-4021-83AD-DA063C33A5FA}" dt="2020-10-02T15:52:42.258" v="10389" actId="164"/>
          <ac:picMkLst>
            <pc:docMk/>
            <pc:sldMk cId="2733005188" sldId="342"/>
            <ac:picMk id="18" creationId="{BA554527-A51F-4780-B14A-2BBA96BC5269}"/>
          </ac:picMkLst>
        </pc:picChg>
      </pc:sldChg>
      <pc:sldChg chg="modSp add mod modAnim">
        <pc:chgData name="Михаил Попов" userId="1ff28dec684c2c56" providerId="LiveId" clId="{D45C152B-7370-4021-83AD-DA063C33A5FA}" dt="2020-10-02T15:30:08.188" v="10342" actId="20577"/>
        <pc:sldMkLst>
          <pc:docMk/>
          <pc:sldMk cId="2946576158" sldId="343"/>
        </pc:sldMkLst>
        <pc:spChg chg="mod">
          <ac:chgData name="Михаил Попов" userId="1ff28dec684c2c56" providerId="LiveId" clId="{D45C152B-7370-4021-83AD-DA063C33A5FA}" dt="2020-10-02T15:16:31.802" v="10308" actId="13926"/>
          <ac:spMkLst>
            <pc:docMk/>
            <pc:sldMk cId="2946576158" sldId="343"/>
            <ac:spMk id="5" creationId="{9D641799-311E-4BD3-95F6-CBD7378DD590}"/>
          </ac:spMkLst>
        </pc:spChg>
        <pc:spChg chg="mod">
          <ac:chgData name="Михаил Попов" userId="1ff28dec684c2c56" providerId="LiveId" clId="{D45C152B-7370-4021-83AD-DA063C33A5FA}" dt="2020-10-02T15:30:08.188" v="10342" actId="20577"/>
          <ac:spMkLst>
            <pc:docMk/>
            <pc:sldMk cId="2946576158" sldId="343"/>
            <ac:spMk id="10" creationId="{4A407395-9CA8-4AA8-9576-8F67A38D51A4}"/>
          </ac:spMkLst>
        </pc:spChg>
      </pc:sldChg>
      <pc:sldChg chg="modSp add mod ord modAnim">
        <pc:chgData name="Михаил Попов" userId="1ff28dec684c2c56" providerId="LiveId" clId="{D45C152B-7370-4021-83AD-DA063C33A5FA}" dt="2020-10-02T15:30:04.725" v="10341" actId="20577"/>
        <pc:sldMkLst>
          <pc:docMk/>
          <pc:sldMk cId="638295806" sldId="344"/>
        </pc:sldMkLst>
        <pc:spChg chg="mod">
          <ac:chgData name="Михаил Попов" userId="1ff28dec684c2c56" providerId="LiveId" clId="{D45C152B-7370-4021-83AD-DA063C33A5FA}" dt="2020-10-02T15:30:04.725" v="10341" actId="20577"/>
          <ac:spMkLst>
            <pc:docMk/>
            <pc:sldMk cId="638295806" sldId="344"/>
            <ac:spMk id="10" creationId="{4A407395-9CA8-4AA8-9576-8F67A38D51A4}"/>
          </ac:spMkLst>
        </pc:spChg>
      </pc:sldChg>
      <pc:sldChg chg="modSp add mod modAnim">
        <pc:chgData name="Михаил Попов" userId="1ff28dec684c2c56" providerId="LiveId" clId="{D45C152B-7370-4021-83AD-DA063C33A5FA}" dt="2020-10-02T15:30:09.483" v="10343" actId="20577"/>
        <pc:sldMkLst>
          <pc:docMk/>
          <pc:sldMk cId="1988257074" sldId="345"/>
        </pc:sldMkLst>
        <pc:spChg chg="mod">
          <ac:chgData name="Михаил Попов" userId="1ff28dec684c2c56" providerId="LiveId" clId="{D45C152B-7370-4021-83AD-DA063C33A5FA}" dt="2020-10-02T15:18:56.144" v="10312" actId="13926"/>
          <ac:spMkLst>
            <pc:docMk/>
            <pc:sldMk cId="1988257074" sldId="345"/>
            <ac:spMk id="5" creationId="{9D641799-311E-4BD3-95F6-CBD7378DD590}"/>
          </ac:spMkLst>
        </pc:spChg>
        <pc:spChg chg="mod">
          <ac:chgData name="Михаил Попов" userId="1ff28dec684c2c56" providerId="LiveId" clId="{D45C152B-7370-4021-83AD-DA063C33A5FA}" dt="2020-10-02T15:30:09.483" v="10343" actId="20577"/>
          <ac:spMkLst>
            <pc:docMk/>
            <pc:sldMk cId="1988257074" sldId="345"/>
            <ac:spMk id="10" creationId="{4A407395-9CA8-4AA8-9576-8F67A38D51A4}"/>
          </ac:spMkLst>
        </pc:spChg>
      </pc:sldChg>
      <pc:sldChg chg="modSp add mod modAnim">
        <pc:chgData name="Михаил Попов" userId="1ff28dec684c2c56" providerId="LiveId" clId="{D45C152B-7370-4021-83AD-DA063C33A5FA}" dt="2020-10-02T15:30:10.757" v="10344" actId="20577"/>
        <pc:sldMkLst>
          <pc:docMk/>
          <pc:sldMk cId="2045501731" sldId="346"/>
        </pc:sldMkLst>
        <pc:spChg chg="mod">
          <ac:chgData name="Михаил Попов" userId="1ff28dec684c2c56" providerId="LiveId" clId="{D45C152B-7370-4021-83AD-DA063C33A5FA}" dt="2020-10-02T15:19:58.070" v="10315" actId="13926"/>
          <ac:spMkLst>
            <pc:docMk/>
            <pc:sldMk cId="2045501731" sldId="346"/>
            <ac:spMk id="5" creationId="{9D641799-311E-4BD3-95F6-CBD7378DD590}"/>
          </ac:spMkLst>
        </pc:spChg>
        <pc:spChg chg="mod">
          <ac:chgData name="Михаил Попов" userId="1ff28dec684c2c56" providerId="LiveId" clId="{D45C152B-7370-4021-83AD-DA063C33A5FA}" dt="2020-10-02T15:30:10.757" v="10344" actId="20577"/>
          <ac:spMkLst>
            <pc:docMk/>
            <pc:sldMk cId="2045501731" sldId="346"/>
            <ac:spMk id="10" creationId="{4A407395-9CA8-4AA8-9576-8F67A38D51A4}"/>
          </ac:spMkLst>
        </pc:spChg>
      </pc:sldChg>
      <pc:sldChg chg="modSp add mod modAnim">
        <pc:chgData name="Михаил Попов" userId="1ff28dec684c2c56" providerId="LiveId" clId="{D45C152B-7370-4021-83AD-DA063C33A5FA}" dt="2020-10-02T15:30:12.016" v="10345" actId="20577"/>
        <pc:sldMkLst>
          <pc:docMk/>
          <pc:sldMk cId="1129954148" sldId="347"/>
        </pc:sldMkLst>
        <pc:spChg chg="mod">
          <ac:chgData name="Михаил Попов" userId="1ff28dec684c2c56" providerId="LiveId" clId="{D45C152B-7370-4021-83AD-DA063C33A5FA}" dt="2020-10-02T15:20:34.544" v="10319" actId="13926"/>
          <ac:spMkLst>
            <pc:docMk/>
            <pc:sldMk cId="1129954148" sldId="347"/>
            <ac:spMk id="5" creationId="{9D641799-311E-4BD3-95F6-CBD7378DD590}"/>
          </ac:spMkLst>
        </pc:spChg>
        <pc:spChg chg="mod">
          <ac:chgData name="Михаил Попов" userId="1ff28dec684c2c56" providerId="LiveId" clId="{D45C152B-7370-4021-83AD-DA063C33A5FA}" dt="2020-10-02T15:30:12.016" v="10345" actId="20577"/>
          <ac:spMkLst>
            <pc:docMk/>
            <pc:sldMk cId="1129954148" sldId="347"/>
            <ac:spMk id="10" creationId="{4A407395-9CA8-4AA8-9576-8F67A38D51A4}"/>
          </ac:spMkLst>
        </pc:spChg>
      </pc:sldChg>
      <pc:sldChg chg="addSp delSp modSp new mod">
        <pc:chgData name="Михаил Попов" userId="1ff28dec684c2c56" providerId="LiveId" clId="{D45C152B-7370-4021-83AD-DA063C33A5FA}" dt="2020-10-02T15:59:33.563" v="10497" actId="20577"/>
        <pc:sldMkLst>
          <pc:docMk/>
          <pc:sldMk cId="3102784259" sldId="348"/>
        </pc:sldMkLst>
        <pc:spChg chg="del">
          <ac:chgData name="Михаил Попов" userId="1ff28dec684c2c56" providerId="LiveId" clId="{D45C152B-7370-4021-83AD-DA063C33A5FA}" dt="2020-10-02T15:59:14.844" v="10480" actId="478"/>
          <ac:spMkLst>
            <pc:docMk/>
            <pc:sldMk cId="3102784259" sldId="348"/>
            <ac:spMk id="2" creationId="{3E0C3393-0814-45E1-B79F-A4D7E895EDD2}"/>
          </ac:spMkLst>
        </pc:spChg>
        <pc:spChg chg="del">
          <ac:chgData name="Михаил Попов" userId="1ff28dec684c2c56" providerId="LiveId" clId="{D45C152B-7370-4021-83AD-DA063C33A5FA}" dt="2020-10-02T15:59:12.975" v="10479" actId="478"/>
          <ac:spMkLst>
            <pc:docMk/>
            <pc:sldMk cId="3102784259" sldId="348"/>
            <ac:spMk id="3" creationId="{FC5BF3C9-CC06-4A1E-AAE4-176DC544BF63}"/>
          </ac:spMkLst>
        </pc:spChg>
        <pc:spChg chg="add mod">
          <ac:chgData name="Михаил Попов" userId="1ff28dec684c2c56" providerId="LiveId" clId="{D45C152B-7370-4021-83AD-DA063C33A5FA}" dt="2020-10-02T15:59:33.563" v="10497" actId="20577"/>
          <ac:spMkLst>
            <pc:docMk/>
            <pc:sldMk cId="3102784259" sldId="348"/>
            <ac:spMk id="6" creationId="{B7672054-CA77-4960-9576-8B58E35F7C5E}"/>
          </ac:spMkLst>
        </pc:spChg>
        <pc:picChg chg="add">
          <ac:chgData name="Михаил Попов" userId="1ff28dec684c2c56" providerId="LiveId" clId="{D45C152B-7370-4021-83AD-DA063C33A5FA}" dt="2020-10-02T15:59:10.981" v="10478" actId="22"/>
          <ac:picMkLst>
            <pc:docMk/>
            <pc:sldMk cId="3102784259" sldId="348"/>
            <ac:picMk id="5" creationId="{94B90B34-4726-4AF9-ACEF-9CE397C3F19F}"/>
          </ac:picMkLst>
        </pc:picChg>
      </pc:sldChg>
    </pc:docChg>
  </pc:docChgLst>
  <pc:docChgLst>
    <pc:chgData name="Михаил Попов" userId="1ff28dec684c2c56" providerId="LiveId" clId="{58EBC2DA-85FA-4116-955C-0AD3DBAA4AB1}"/>
    <pc:docChg chg="modSld">
      <pc:chgData name="Михаил Попов" userId="1ff28dec684c2c56" providerId="LiveId" clId="{58EBC2DA-85FA-4116-955C-0AD3DBAA4AB1}" dt="2021-10-01T09:42:16.987" v="2" actId="20577"/>
      <pc:docMkLst>
        <pc:docMk/>
      </pc:docMkLst>
      <pc:sldChg chg="modSp mod">
        <pc:chgData name="Михаил Попов" userId="1ff28dec684c2c56" providerId="LiveId" clId="{58EBC2DA-85FA-4116-955C-0AD3DBAA4AB1}" dt="2021-10-01T09:42:16.987" v="2" actId="20577"/>
        <pc:sldMkLst>
          <pc:docMk/>
          <pc:sldMk cId="4166610191" sldId="411"/>
        </pc:sldMkLst>
        <pc:spChg chg="mod">
          <ac:chgData name="Михаил Попов" userId="1ff28dec684c2c56" providerId="LiveId" clId="{58EBC2DA-85FA-4116-955C-0AD3DBAA4AB1}" dt="2021-10-01T09:42:16.987" v="2" actId="20577"/>
          <ac:spMkLst>
            <pc:docMk/>
            <pc:sldMk cId="4166610191" sldId="411"/>
            <ac:spMk id="3" creationId="{2AF395B8-6AC7-4E67-BA04-C8C9C98B5C49}"/>
          </ac:spMkLst>
        </pc:spChg>
        <pc:spChg chg="mod">
          <ac:chgData name="Михаил Попов" userId="1ff28dec684c2c56" providerId="LiveId" clId="{58EBC2DA-85FA-4116-955C-0AD3DBAA4AB1}" dt="2021-10-01T09:42:14.115" v="0" actId="20577"/>
          <ac:spMkLst>
            <pc:docMk/>
            <pc:sldMk cId="4166610191" sldId="411"/>
            <ac:spMk id="4" creationId="{BE391946-BEAC-4108-B06B-837252A1CD04}"/>
          </ac:spMkLst>
        </pc:spChg>
      </pc:sldChg>
    </pc:docChg>
  </pc:docChgLst>
  <pc:docChgLst>
    <pc:chgData name="Михаил Попов" userId="1ff28dec684c2c56" providerId="LiveId" clId="{762ACB90-4245-4BF0-9706-8726F518EBAE}"/>
    <pc:docChg chg="undo custSel addSld delSld modSld">
      <pc:chgData name="Михаил Попов" userId="1ff28dec684c2c56" providerId="LiveId" clId="{762ACB90-4245-4BF0-9706-8726F518EBAE}" dt="2019-09-23T22:03:47.495" v="804" actId="1076"/>
      <pc:docMkLst>
        <pc:docMk/>
      </pc:docMkLst>
      <pc:sldChg chg="modSp add">
        <pc:chgData name="Михаил Попов" userId="1ff28dec684c2c56" providerId="LiveId" clId="{762ACB90-4245-4BF0-9706-8726F518EBAE}" dt="2019-09-23T20:07:56.320" v="12" actId="20577"/>
        <pc:sldMkLst>
          <pc:docMk/>
          <pc:sldMk cId="1796929494" sldId="256"/>
        </pc:sldMkLst>
        <pc:spChg chg="mod">
          <ac:chgData name="Михаил Попов" userId="1ff28dec684c2c56" providerId="LiveId" clId="{762ACB90-4245-4BF0-9706-8726F518EBAE}" dt="2019-09-23T20:07:56.320" v="12" actId="20577"/>
          <ac:spMkLst>
            <pc:docMk/>
            <pc:sldMk cId="1796929494" sldId="256"/>
            <ac:spMk id="2" creationId="{FF124712-CE3D-4918-AFA8-7D020B15051E}"/>
          </ac:spMkLst>
        </pc:spChg>
        <pc:spChg chg="mod">
          <ac:chgData name="Михаил Попов" userId="1ff28dec684c2c56" providerId="LiveId" clId="{762ACB90-4245-4BF0-9706-8726F518EBAE}" dt="2019-09-23T20:07:50.277" v="1" actId="20577"/>
          <ac:spMkLst>
            <pc:docMk/>
            <pc:sldMk cId="1796929494" sldId="256"/>
            <ac:spMk id="3" creationId="{428FA8B8-3D63-4875-A518-F84390C28ACE}"/>
          </ac:spMkLst>
        </pc:spChg>
      </pc:sldChg>
      <pc:sldChg chg="modSp add">
        <pc:chgData name="Михаил Попов" userId="1ff28dec684c2c56" providerId="LiveId" clId="{762ACB90-4245-4BF0-9706-8726F518EBAE}" dt="2019-09-23T21:39:43.791" v="720" actId="14100"/>
        <pc:sldMkLst>
          <pc:docMk/>
          <pc:sldMk cId="2865713397" sldId="259"/>
        </pc:sldMkLst>
        <pc:spChg chg="mod">
          <ac:chgData name="Михаил Попов" userId="1ff28dec684c2c56" providerId="LiveId" clId="{762ACB90-4245-4BF0-9706-8726F518EBAE}" dt="2019-09-23T21:34:35.326" v="616" actId="120"/>
          <ac:spMkLst>
            <pc:docMk/>
            <pc:sldMk cId="2865713397" sldId="259"/>
            <ac:spMk id="2" creationId="{00000000-0000-0000-0000-000000000000}"/>
          </ac:spMkLst>
        </pc:spChg>
        <pc:spChg chg="mod">
          <ac:chgData name="Михаил Попов" userId="1ff28dec684c2c56" providerId="LiveId" clId="{762ACB90-4245-4BF0-9706-8726F518EBAE}" dt="2019-09-23T21:39:43.791" v="720" actId="14100"/>
          <ac:spMkLst>
            <pc:docMk/>
            <pc:sldMk cId="2865713397" sldId="259"/>
            <ac:spMk id="3" creationId="{00000000-0000-0000-0000-000000000000}"/>
          </ac:spMkLst>
        </pc:spChg>
        <pc:picChg chg="mod">
          <ac:chgData name="Михаил Попов" userId="1ff28dec684c2c56" providerId="LiveId" clId="{762ACB90-4245-4BF0-9706-8726F518EBAE}" dt="2019-09-23T21:37:19.121" v="663" actId="1076"/>
          <ac:picMkLst>
            <pc:docMk/>
            <pc:sldMk cId="2865713397" sldId="259"/>
            <ac:picMk id="4" creationId="{00000000-0000-0000-0000-000000000000}"/>
          </ac:picMkLst>
        </pc:picChg>
      </pc:sldChg>
      <pc:sldChg chg="delSp modSp add">
        <pc:chgData name="Михаил Попов" userId="1ff28dec684c2c56" providerId="LiveId" clId="{762ACB90-4245-4BF0-9706-8726F518EBAE}" dt="2019-09-23T21:40:21.462" v="757" actId="478"/>
        <pc:sldMkLst>
          <pc:docMk/>
          <pc:sldMk cId="845425993" sldId="261"/>
        </pc:sldMkLst>
        <pc:spChg chg="mod">
          <ac:chgData name="Михаил Попов" userId="1ff28dec684c2c56" providerId="LiveId" clId="{762ACB90-4245-4BF0-9706-8726F518EBAE}" dt="2019-09-23T21:37:41.037" v="666" actId="2711"/>
          <ac:spMkLst>
            <pc:docMk/>
            <pc:sldMk cId="845425993" sldId="261"/>
            <ac:spMk id="2" creationId="{00000000-0000-0000-0000-000000000000}"/>
          </ac:spMkLst>
        </pc:spChg>
        <pc:spChg chg="mod">
          <ac:chgData name="Михаил Попов" userId="1ff28dec684c2c56" providerId="LiveId" clId="{762ACB90-4245-4BF0-9706-8726F518EBAE}" dt="2019-09-23T21:39:47.759" v="721" actId="14100"/>
          <ac:spMkLst>
            <pc:docMk/>
            <pc:sldMk cId="845425993" sldId="261"/>
            <ac:spMk id="3" creationId="{00000000-0000-0000-0000-000000000000}"/>
          </ac:spMkLst>
        </pc:spChg>
        <pc:picChg chg="del mod">
          <ac:chgData name="Михаил Попов" userId="1ff28dec684c2c56" providerId="LiveId" clId="{762ACB90-4245-4BF0-9706-8726F518EBAE}" dt="2019-09-23T21:40:21.462" v="757" actId="478"/>
          <ac:picMkLst>
            <pc:docMk/>
            <pc:sldMk cId="845425993" sldId="261"/>
            <ac:picMk id="4" creationId="{00000000-0000-0000-0000-000000000000}"/>
          </ac:picMkLst>
        </pc:picChg>
        <pc:picChg chg="mod">
          <ac:chgData name="Михаил Попов" userId="1ff28dec684c2c56" providerId="LiveId" clId="{762ACB90-4245-4BF0-9706-8726F518EBAE}" dt="2019-09-23T21:40:13.010" v="755" actId="1036"/>
          <ac:picMkLst>
            <pc:docMk/>
            <pc:sldMk cId="845425993" sldId="261"/>
            <ac:picMk id="5" creationId="{00000000-0000-0000-0000-000000000000}"/>
          </ac:picMkLst>
        </pc:picChg>
      </pc:sldChg>
      <pc:sldChg chg="add del">
        <pc:chgData name="Михаил Попов" userId="1ff28dec684c2c56" providerId="LiveId" clId="{762ACB90-4245-4BF0-9706-8726F518EBAE}" dt="2019-09-23T21:40:38.491" v="758" actId="2696"/>
        <pc:sldMkLst>
          <pc:docMk/>
          <pc:sldMk cId="2597342647" sldId="264"/>
        </pc:sldMkLst>
      </pc:sldChg>
      <pc:sldChg chg="add">
        <pc:chgData name="Михаил Попов" userId="1ff28dec684c2c56" providerId="LiveId" clId="{762ACB90-4245-4BF0-9706-8726F518EBAE}" dt="2019-09-23T21:33:14.054" v="614"/>
        <pc:sldMkLst>
          <pc:docMk/>
          <pc:sldMk cId="3341774811" sldId="265"/>
        </pc:sldMkLst>
      </pc:sldChg>
      <pc:sldChg chg="addSp delSp add">
        <pc:chgData name="Михаил Попов" userId="1ff28dec684c2c56" providerId="LiveId" clId="{762ACB90-4245-4BF0-9706-8726F518EBAE}" dt="2019-09-23T21:43:41.566" v="762" actId="478"/>
        <pc:sldMkLst>
          <pc:docMk/>
          <pc:sldMk cId="2054512748" sldId="266"/>
        </pc:sldMkLst>
        <pc:picChg chg="add del">
          <ac:chgData name="Михаил Попов" userId="1ff28dec684c2c56" providerId="LiveId" clId="{762ACB90-4245-4BF0-9706-8726F518EBAE}" dt="2019-09-23T21:43:41.566" v="762" actId="478"/>
          <ac:picMkLst>
            <pc:docMk/>
            <pc:sldMk cId="2054512748" sldId="266"/>
            <ac:picMk id="7" creationId="{9AF5630A-F240-4134-81EB-888DC82950CF}"/>
          </ac:picMkLst>
        </pc:picChg>
      </pc:sldChg>
      <pc:sldChg chg="addSp delSp add">
        <pc:chgData name="Михаил Попов" userId="1ff28dec684c2c56" providerId="LiveId" clId="{762ACB90-4245-4BF0-9706-8726F518EBAE}" dt="2019-09-23T21:43:17.691" v="761" actId="478"/>
        <pc:sldMkLst>
          <pc:docMk/>
          <pc:sldMk cId="1112465931" sldId="268"/>
        </pc:sldMkLst>
        <pc:picChg chg="add del">
          <ac:chgData name="Михаил Попов" userId="1ff28dec684c2c56" providerId="LiveId" clId="{762ACB90-4245-4BF0-9706-8726F518EBAE}" dt="2019-09-23T21:43:17.691" v="761" actId="478"/>
          <ac:picMkLst>
            <pc:docMk/>
            <pc:sldMk cId="1112465931" sldId="268"/>
            <ac:picMk id="4" creationId="{E8B1C92E-D241-4252-94DD-5DE17316AEE2}"/>
          </ac:picMkLst>
        </pc:picChg>
      </pc:sldChg>
      <pc:sldChg chg="add">
        <pc:chgData name="Михаил Попов" userId="1ff28dec684c2c56" providerId="LiveId" clId="{762ACB90-4245-4BF0-9706-8726F518EBAE}" dt="2019-09-23T21:33:14.054" v="614"/>
        <pc:sldMkLst>
          <pc:docMk/>
          <pc:sldMk cId="2557248863" sldId="270"/>
        </pc:sldMkLst>
      </pc:sldChg>
      <pc:sldChg chg="modSp add modAnim">
        <pc:chgData name="Михаил Попов" userId="1ff28dec684c2c56" providerId="LiveId" clId="{762ACB90-4245-4BF0-9706-8726F518EBAE}" dt="2019-09-23T21:50:56.315" v="773" actId="20577"/>
        <pc:sldMkLst>
          <pc:docMk/>
          <pc:sldMk cId="1059343981" sldId="280"/>
        </pc:sldMkLst>
        <pc:spChg chg="mod">
          <ac:chgData name="Михаил Попов" userId="1ff28dec684c2c56" providerId="LiveId" clId="{762ACB90-4245-4BF0-9706-8726F518EBAE}" dt="2019-09-23T21:50:56.315" v="773" actId="20577"/>
          <ac:spMkLst>
            <pc:docMk/>
            <pc:sldMk cId="1059343981" sldId="280"/>
            <ac:spMk id="3" creationId="{2E9103B4-10EA-4D3D-86B5-2B5F5A6EDD1F}"/>
          </ac:spMkLst>
        </pc:spChg>
      </pc:sldChg>
      <pc:sldChg chg="add del">
        <pc:chgData name="Михаил Попов" userId="1ff28dec684c2c56" providerId="LiveId" clId="{762ACB90-4245-4BF0-9706-8726F518EBAE}" dt="2019-09-23T20:37:31.516" v="139" actId="2696"/>
        <pc:sldMkLst>
          <pc:docMk/>
          <pc:sldMk cId="504196310" sldId="281"/>
        </pc:sldMkLst>
      </pc:sldChg>
      <pc:sldChg chg="modSp add modAnim">
        <pc:chgData name="Михаил Попов" userId="1ff28dec684c2c56" providerId="LiveId" clId="{762ACB90-4245-4BF0-9706-8726F518EBAE}" dt="2019-09-23T20:42:57.106" v="369" actId="20577"/>
        <pc:sldMkLst>
          <pc:docMk/>
          <pc:sldMk cId="1815179315" sldId="282"/>
        </pc:sldMkLst>
        <pc:spChg chg="mod">
          <ac:chgData name="Михаил Попов" userId="1ff28dec684c2c56" providerId="LiveId" clId="{762ACB90-4245-4BF0-9706-8726F518EBAE}" dt="2019-09-23T20:42:57.106" v="369" actId="20577"/>
          <ac:spMkLst>
            <pc:docMk/>
            <pc:sldMk cId="1815179315" sldId="282"/>
            <ac:spMk id="2" creationId="{322B7E80-341F-4843-BEFD-E9FD3872D2D3}"/>
          </ac:spMkLst>
        </pc:spChg>
        <pc:spChg chg="mod">
          <ac:chgData name="Михаил Попов" userId="1ff28dec684c2c56" providerId="LiveId" clId="{762ACB90-4245-4BF0-9706-8726F518EBAE}" dt="2019-09-23T20:39:48.104" v="297" actId="20577"/>
          <ac:spMkLst>
            <pc:docMk/>
            <pc:sldMk cId="1815179315" sldId="282"/>
            <ac:spMk id="3" creationId="{2E9103B4-10EA-4D3D-86B5-2B5F5A6EDD1F}"/>
          </ac:spMkLst>
        </pc:spChg>
      </pc:sldChg>
      <pc:sldChg chg="addSp delSp modSp add modAnim">
        <pc:chgData name="Михаил Попов" userId="1ff28dec684c2c56" providerId="LiveId" clId="{762ACB90-4245-4BF0-9706-8726F518EBAE}" dt="2019-09-23T22:03:47.495" v="804" actId="1076"/>
        <pc:sldMkLst>
          <pc:docMk/>
          <pc:sldMk cId="598778894" sldId="283"/>
        </pc:sldMkLst>
        <pc:spChg chg="del">
          <ac:chgData name="Михаил Попов" userId="1ff28dec684c2c56" providerId="LiveId" clId="{762ACB90-4245-4BF0-9706-8726F518EBAE}" dt="2019-09-23T20:44:33.858" v="372" actId="478"/>
          <ac:spMkLst>
            <pc:docMk/>
            <pc:sldMk cId="598778894" sldId="283"/>
            <ac:spMk id="2" creationId="{1CE917A4-265B-4636-9D6D-60EFCEB374BA}"/>
          </ac:spMkLst>
        </pc:spChg>
        <pc:spChg chg="del">
          <ac:chgData name="Михаил Попов" userId="1ff28dec684c2c56" providerId="LiveId" clId="{762ACB90-4245-4BF0-9706-8726F518EBAE}" dt="2019-09-23T20:44:32.759" v="371" actId="478"/>
          <ac:spMkLst>
            <pc:docMk/>
            <pc:sldMk cId="598778894" sldId="283"/>
            <ac:spMk id="3" creationId="{AE7DE11D-FB27-42A2-82C9-1FB6369D229F}"/>
          </ac:spMkLst>
        </pc:spChg>
        <pc:spChg chg="add del mod">
          <ac:chgData name="Михаил Попов" userId="1ff28dec684c2c56" providerId="LiveId" clId="{762ACB90-4245-4BF0-9706-8726F518EBAE}" dt="2019-09-23T20:50:06.719" v="393" actId="478"/>
          <ac:spMkLst>
            <pc:docMk/>
            <pc:sldMk cId="598778894" sldId="283"/>
            <ac:spMk id="4" creationId="{0F127203-6ABE-474D-89D8-8F1A377D0E83}"/>
          </ac:spMkLst>
        </pc:spChg>
        <pc:picChg chg="add mod">
          <ac:chgData name="Михаил Попов" userId="1ff28dec684c2c56" providerId="LiveId" clId="{762ACB90-4245-4BF0-9706-8726F518EBAE}" dt="2019-09-23T22:03:24.119" v="802" actId="1076"/>
          <ac:picMkLst>
            <pc:docMk/>
            <pc:sldMk cId="598778894" sldId="283"/>
            <ac:picMk id="1026" creationId="{711C54E9-A5C4-4BE7-B65D-D99BE589A4FE}"/>
          </ac:picMkLst>
        </pc:picChg>
        <pc:picChg chg="add mod">
          <ac:chgData name="Михаил Попов" userId="1ff28dec684c2c56" providerId="LiveId" clId="{762ACB90-4245-4BF0-9706-8726F518EBAE}" dt="2019-09-23T22:03:24.119" v="802" actId="1076"/>
          <ac:picMkLst>
            <pc:docMk/>
            <pc:sldMk cId="598778894" sldId="283"/>
            <ac:picMk id="1028" creationId="{5AAC5612-7348-4879-B462-57CE891C144D}"/>
          </ac:picMkLst>
        </pc:picChg>
        <pc:picChg chg="add mod">
          <ac:chgData name="Михаил Попов" userId="1ff28dec684c2c56" providerId="LiveId" clId="{762ACB90-4245-4BF0-9706-8726F518EBAE}" dt="2019-09-23T22:03:24.119" v="802" actId="1076"/>
          <ac:picMkLst>
            <pc:docMk/>
            <pc:sldMk cId="598778894" sldId="283"/>
            <ac:picMk id="1030" creationId="{4FAF9CCB-EF15-4950-B163-C6641B645829}"/>
          </ac:picMkLst>
        </pc:picChg>
        <pc:picChg chg="add mod">
          <ac:chgData name="Михаил Попов" userId="1ff28dec684c2c56" providerId="LiveId" clId="{762ACB90-4245-4BF0-9706-8726F518EBAE}" dt="2019-09-23T22:03:24.119" v="802" actId="1076"/>
          <ac:picMkLst>
            <pc:docMk/>
            <pc:sldMk cId="598778894" sldId="283"/>
            <ac:picMk id="1032" creationId="{02A8076A-8B7E-40CA-870C-ADD38AD9D8E3}"/>
          </ac:picMkLst>
        </pc:picChg>
        <pc:picChg chg="add mod">
          <ac:chgData name="Михаил Попов" userId="1ff28dec684c2c56" providerId="LiveId" clId="{762ACB90-4245-4BF0-9706-8726F518EBAE}" dt="2019-09-23T22:03:41.370" v="803" actId="1076"/>
          <ac:picMkLst>
            <pc:docMk/>
            <pc:sldMk cId="598778894" sldId="283"/>
            <ac:picMk id="1034" creationId="{2505E2ED-F3BA-4E50-8F98-37C107CDE98E}"/>
          </ac:picMkLst>
        </pc:picChg>
        <pc:picChg chg="add mod">
          <ac:chgData name="Михаил Попов" userId="1ff28dec684c2c56" providerId="LiveId" clId="{762ACB90-4245-4BF0-9706-8726F518EBAE}" dt="2019-09-23T22:03:47.495" v="804" actId="1076"/>
          <ac:picMkLst>
            <pc:docMk/>
            <pc:sldMk cId="598778894" sldId="283"/>
            <ac:picMk id="1038" creationId="{618C70B9-5BF7-4EEC-AD63-474A5D500DB7}"/>
          </ac:picMkLst>
        </pc:picChg>
      </pc:sldChg>
      <pc:sldChg chg="addSp delSp modSp add modAnim">
        <pc:chgData name="Михаил Попов" userId="1ff28dec684c2c56" providerId="LiveId" clId="{762ACB90-4245-4BF0-9706-8726F518EBAE}" dt="2019-09-23T21:03:11.858" v="441"/>
        <pc:sldMkLst>
          <pc:docMk/>
          <pc:sldMk cId="2515721482" sldId="284"/>
        </pc:sldMkLst>
        <pc:spChg chg="del">
          <ac:chgData name="Михаил Попов" userId="1ff28dec684c2c56" providerId="LiveId" clId="{762ACB90-4245-4BF0-9706-8726F518EBAE}" dt="2019-09-23T21:02:03.583" v="418" actId="478"/>
          <ac:spMkLst>
            <pc:docMk/>
            <pc:sldMk cId="2515721482" sldId="284"/>
            <ac:spMk id="2" creationId="{1C4ED521-9C11-42CE-8BCE-0B6B7D4FF838}"/>
          </ac:spMkLst>
        </pc:spChg>
        <pc:spChg chg="del">
          <ac:chgData name="Михаил Попов" userId="1ff28dec684c2c56" providerId="LiveId" clId="{762ACB90-4245-4BF0-9706-8726F518EBAE}" dt="2019-09-23T21:02:05.033" v="419" actId="478"/>
          <ac:spMkLst>
            <pc:docMk/>
            <pc:sldMk cId="2515721482" sldId="284"/>
            <ac:spMk id="3" creationId="{4117F285-F0CE-494D-8F5A-82EE4D719409}"/>
          </ac:spMkLst>
        </pc:spChg>
        <pc:spChg chg="add mod">
          <ac:chgData name="Михаил Попов" userId="1ff28dec684c2c56" providerId="LiveId" clId="{762ACB90-4245-4BF0-9706-8726F518EBAE}" dt="2019-09-23T21:02:49.415" v="439" actId="1076"/>
          <ac:spMkLst>
            <pc:docMk/>
            <pc:sldMk cId="2515721482" sldId="284"/>
            <ac:spMk id="4" creationId="{F8879606-DDE3-4FCC-880E-10A4E1FFAA5A}"/>
          </ac:spMkLst>
        </pc:spChg>
        <pc:spChg chg="add mod">
          <ac:chgData name="Михаил Попов" userId="1ff28dec684c2c56" providerId="LiveId" clId="{762ACB90-4245-4BF0-9706-8726F518EBAE}" dt="2019-09-23T21:02:44.392" v="438" actId="1076"/>
          <ac:spMkLst>
            <pc:docMk/>
            <pc:sldMk cId="2515721482" sldId="284"/>
            <ac:spMk id="5" creationId="{C1157D44-65C8-4A23-8B04-D4D37FDEE890}"/>
          </ac:spMkLst>
        </pc:spChg>
      </pc:sldChg>
      <pc:sldChg chg="addSp delSp add">
        <pc:chgData name="Михаил Попов" userId="1ff28dec684c2c56" providerId="LiveId" clId="{762ACB90-4245-4BF0-9706-8726F518EBAE}" dt="2019-09-23T21:13:15.303" v="445"/>
        <pc:sldMkLst>
          <pc:docMk/>
          <pc:sldMk cId="3096725072" sldId="285"/>
        </pc:sldMkLst>
        <pc:spChg chg="del">
          <ac:chgData name="Михаил Попов" userId="1ff28dec684c2c56" providerId="LiveId" clId="{762ACB90-4245-4BF0-9706-8726F518EBAE}" dt="2019-09-23T21:03:21.384" v="444" actId="478"/>
          <ac:spMkLst>
            <pc:docMk/>
            <pc:sldMk cId="3096725072" sldId="285"/>
            <ac:spMk id="2" creationId="{0E45BD27-8395-4AFD-8F77-33662A04FA49}"/>
          </ac:spMkLst>
        </pc:spChg>
        <pc:spChg chg="del">
          <ac:chgData name="Михаил Попов" userId="1ff28dec684c2c56" providerId="LiveId" clId="{762ACB90-4245-4BF0-9706-8726F518EBAE}" dt="2019-09-23T21:03:20.773" v="443" actId="478"/>
          <ac:spMkLst>
            <pc:docMk/>
            <pc:sldMk cId="3096725072" sldId="285"/>
            <ac:spMk id="3" creationId="{729C3EE3-03D4-40BB-B63C-C90E72A21F24}"/>
          </ac:spMkLst>
        </pc:spChg>
        <pc:picChg chg="add">
          <ac:chgData name="Михаил Попов" userId="1ff28dec684c2c56" providerId="LiveId" clId="{762ACB90-4245-4BF0-9706-8726F518EBAE}" dt="2019-09-23T21:13:15.303" v="445"/>
          <ac:picMkLst>
            <pc:docMk/>
            <pc:sldMk cId="3096725072" sldId="285"/>
            <ac:picMk id="4" creationId="{C6463222-3595-46D4-9F05-EE9CDCC265A7}"/>
          </ac:picMkLst>
        </pc:picChg>
      </pc:sldChg>
      <pc:sldChg chg="addSp delSp add">
        <pc:chgData name="Михаил Попов" userId="1ff28dec684c2c56" providerId="LiveId" clId="{762ACB90-4245-4BF0-9706-8726F518EBAE}" dt="2019-09-23T21:13:29.278" v="449"/>
        <pc:sldMkLst>
          <pc:docMk/>
          <pc:sldMk cId="3839082111" sldId="286"/>
        </pc:sldMkLst>
        <pc:spChg chg="del">
          <ac:chgData name="Михаил Попов" userId="1ff28dec684c2c56" providerId="LiveId" clId="{762ACB90-4245-4BF0-9706-8726F518EBAE}" dt="2019-09-23T21:13:26.962" v="448" actId="478"/>
          <ac:spMkLst>
            <pc:docMk/>
            <pc:sldMk cId="3839082111" sldId="286"/>
            <ac:spMk id="2" creationId="{27B8839E-FC90-42CC-80B3-A7B6C4EF1F07}"/>
          </ac:spMkLst>
        </pc:spChg>
        <pc:spChg chg="del">
          <ac:chgData name="Михаил Попов" userId="1ff28dec684c2c56" providerId="LiveId" clId="{762ACB90-4245-4BF0-9706-8726F518EBAE}" dt="2019-09-23T21:13:25.825" v="447" actId="478"/>
          <ac:spMkLst>
            <pc:docMk/>
            <pc:sldMk cId="3839082111" sldId="286"/>
            <ac:spMk id="3" creationId="{D8CC3A78-3FC7-4320-B50B-932A28F9AA22}"/>
          </ac:spMkLst>
        </pc:spChg>
        <pc:picChg chg="add">
          <ac:chgData name="Михаил Попов" userId="1ff28dec684c2c56" providerId="LiveId" clId="{762ACB90-4245-4BF0-9706-8726F518EBAE}" dt="2019-09-23T21:13:29.278" v="449"/>
          <ac:picMkLst>
            <pc:docMk/>
            <pc:sldMk cId="3839082111" sldId="286"/>
            <ac:picMk id="4" creationId="{75C3F165-2425-459E-BE23-38E2B951EA42}"/>
          </ac:picMkLst>
        </pc:picChg>
      </pc:sldChg>
      <pc:sldChg chg="addSp delSp add">
        <pc:chgData name="Михаил Попов" userId="1ff28dec684c2c56" providerId="LiveId" clId="{762ACB90-4245-4BF0-9706-8726F518EBAE}" dt="2019-09-23T21:14:05.840" v="453"/>
        <pc:sldMkLst>
          <pc:docMk/>
          <pc:sldMk cId="750233309" sldId="287"/>
        </pc:sldMkLst>
        <pc:spChg chg="del">
          <ac:chgData name="Михаил Попов" userId="1ff28dec684c2c56" providerId="LiveId" clId="{762ACB90-4245-4BF0-9706-8726F518EBAE}" dt="2019-09-23T21:14:03.387" v="451" actId="478"/>
          <ac:spMkLst>
            <pc:docMk/>
            <pc:sldMk cId="750233309" sldId="287"/>
            <ac:spMk id="2" creationId="{44F20399-6503-467C-974B-B78CAB92006D}"/>
          </ac:spMkLst>
        </pc:spChg>
        <pc:spChg chg="del">
          <ac:chgData name="Михаил Попов" userId="1ff28dec684c2c56" providerId="LiveId" clId="{762ACB90-4245-4BF0-9706-8726F518EBAE}" dt="2019-09-23T21:14:04.174" v="452" actId="478"/>
          <ac:spMkLst>
            <pc:docMk/>
            <pc:sldMk cId="750233309" sldId="287"/>
            <ac:spMk id="3" creationId="{9CF97816-7B75-41FF-8CAE-DB70FBE5CE2E}"/>
          </ac:spMkLst>
        </pc:spChg>
        <pc:picChg chg="add">
          <ac:chgData name="Михаил Попов" userId="1ff28dec684c2c56" providerId="LiveId" clId="{762ACB90-4245-4BF0-9706-8726F518EBAE}" dt="2019-09-23T21:14:05.840" v="453"/>
          <ac:picMkLst>
            <pc:docMk/>
            <pc:sldMk cId="750233309" sldId="287"/>
            <ac:picMk id="4" creationId="{B84AAC32-9BC8-4C58-B636-B09DBACE8E2E}"/>
          </ac:picMkLst>
        </pc:picChg>
      </pc:sldChg>
      <pc:sldChg chg="addSp delSp modSp add">
        <pc:chgData name="Михаил Попов" userId="1ff28dec684c2c56" providerId="LiveId" clId="{762ACB90-4245-4BF0-9706-8726F518EBAE}" dt="2019-09-23T21:51:43.916" v="778" actId="1076"/>
        <pc:sldMkLst>
          <pc:docMk/>
          <pc:sldMk cId="2149034365" sldId="288"/>
        </pc:sldMkLst>
        <pc:spChg chg="del">
          <ac:chgData name="Михаил Попов" userId="1ff28dec684c2c56" providerId="LiveId" clId="{762ACB90-4245-4BF0-9706-8726F518EBAE}" dt="2019-09-23T21:16:30.878" v="455" actId="478"/>
          <ac:spMkLst>
            <pc:docMk/>
            <pc:sldMk cId="2149034365" sldId="288"/>
            <ac:spMk id="2" creationId="{5791A965-BA39-411C-BA23-A13A795BAFA2}"/>
          </ac:spMkLst>
        </pc:spChg>
        <pc:spChg chg="del">
          <ac:chgData name="Михаил Попов" userId="1ff28dec684c2c56" providerId="LiveId" clId="{762ACB90-4245-4BF0-9706-8726F518EBAE}" dt="2019-09-23T21:16:31.715" v="456" actId="478"/>
          <ac:spMkLst>
            <pc:docMk/>
            <pc:sldMk cId="2149034365" sldId="288"/>
            <ac:spMk id="3" creationId="{51629565-2AAF-46FF-A9A0-EAC77228BB2B}"/>
          </ac:spMkLst>
        </pc:spChg>
        <pc:picChg chg="add mod">
          <ac:chgData name="Михаил Попов" userId="1ff28dec684c2c56" providerId="LiveId" clId="{762ACB90-4245-4BF0-9706-8726F518EBAE}" dt="2019-09-23T21:51:43.916" v="778" actId="1076"/>
          <ac:picMkLst>
            <pc:docMk/>
            <pc:sldMk cId="2149034365" sldId="288"/>
            <ac:picMk id="2050" creationId="{D2BEF8E9-65FA-44D9-8614-EA142BFF341C}"/>
          </ac:picMkLst>
        </pc:picChg>
      </pc:sldChg>
      <pc:sldChg chg="modSp add modAnim">
        <pc:chgData name="Михаил Попов" userId="1ff28dec684c2c56" providerId="LiveId" clId="{762ACB90-4245-4BF0-9706-8726F518EBAE}" dt="2019-09-23T21:27:19.609" v="613" actId="20577"/>
        <pc:sldMkLst>
          <pc:docMk/>
          <pc:sldMk cId="3921993403" sldId="289"/>
        </pc:sldMkLst>
        <pc:spChg chg="mod">
          <ac:chgData name="Михаил Попов" userId="1ff28dec684c2c56" providerId="LiveId" clId="{762ACB90-4245-4BF0-9706-8726F518EBAE}" dt="2019-09-23T21:26:18.209" v="496" actId="20577"/>
          <ac:spMkLst>
            <pc:docMk/>
            <pc:sldMk cId="3921993403" sldId="289"/>
            <ac:spMk id="2" creationId="{322B7E80-341F-4843-BEFD-E9FD3872D2D3}"/>
          </ac:spMkLst>
        </pc:spChg>
        <pc:spChg chg="mod">
          <ac:chgData name="Михаил Попов" userId="1ff28dec684c2c56" providerId="LiveId" clId="{762ACB90-4245-4BF0-9706-8726F518EBAE}" dt="2019-09-23T21:27:19.609" v="613" actId="20577"/>
          <ac:spMkLst>
            <pc:docMk/>
            <pc:sldMk cId="3921993403" sldId="289"/>
            <ac:spMk id="3" creationId="{2E9103B4-10EA-4D3D-86B5-2B5F5A6EDD1F}"/>
          </ac:spMkLst>
        </pc:spChg>
      </pc:sldChg>
    </pc:docChg>
  </pc:docChgLst>
</pc:chgInfo>
</file>

<file path=ppt/media/image1.jp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90481-D700-4E61-AF0A-62878B3E1CA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78423-1FBE-46CA-BC4A-FC0CA7D945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824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358DC4-E491-4618-AC40-B9CD5CD44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6F5FE37-D3B6-4506-AB6E-CE3E3B3BA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930ECD5-BD04-4A58-ABA4-17E341406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1F988F-51BA-4EE0-B938-5469BF923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CBDC46-3138-462F-89D0-CE4887DBA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430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8EE0D5-EBFA-42BF-9D64-5B948A738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1C0518B-74AE-42BF-B453-282FE1B36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380C53-D893-44E3-A82C-D67B61847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AF7598-E91F-4A3E-BA77-6E738AEB6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0CA923-D6B6-4786-BED1-883BF71F2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9056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BE450E6-7AD4-47FB-A494-B956BE4D13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60950C5-9759-49BF-A799-75FBA8B513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D76C16-A101-4055-A6D5-19EBF85A7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305FCA-451C-4C58-9742-345AF4C31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8A2C58-BA9E-43F4-86A4-980F7694F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7669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3AA702-739B-4909-93EE-089F50B55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D89694-EF36-4F06-B4C0-31B2D1F5E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0277BE-0870-4870-B152-330D651C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125316-69D3-423C-A276-80AAEE0BE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8851B3-5E2E-4576-9204-901722ED8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5971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CAFFC8-1446-4246-BD77-0CB75B93B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FFF4D30-2129-4057-977C-47E936894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6504E9A-0DAE-4EA6-A943-893951CA2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343930-C38B-4AB9-B483-9D0761B17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0958EC-9CB7-44A3-84A0-E6B2539F6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9111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A3D1F9-5728-4857-A667-D2F4D998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6CC386-A056-4ED6-9E54-B136CF64D3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F6B198C-B1CD-46B0-934E-D3DA7F3191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39C972-4CD3-4FE0-BCA8-7B7A99465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64B058-F35F-45DC-8969-407643AE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7B9FCBE-4F5C-408E-9677-D37D62F0C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3615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03CC0A-5B77-40B2-BCEA-0CD8C072F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21303D0-7B22-441B-8FCE-9F2585855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60A6220-F7A0-43AE-86B9-7CFE4DBDA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FF23687-E002-4243-A7BA-6D290565ED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300F8D5-2B65-4E86-8AB6-A908A275A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EEBBA57-124C-4FB9-BCD4-B01C978CB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8C16AA6-1407-420F-A7F7-9C27FC267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7DAFACE-BD46-4C6C-8F1D-82540B8AB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7915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80292A-E1AC-42F2-9BB2-44C4B2525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39790D1-ADAA-4708-A34A-904D01DE8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E30D62B-EF71-4F12-91CE-42C878D92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59CC150-200C-4DCA-AA34-CCC91A616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2971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D205751-25F9-4559-A7D3-64842E662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488A3A1-2D73-441E-983B-74344FB1B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4FBC305-9144-4760-86AB-FC57627B4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9558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DDA818-C601-40EA-8FC3-EFE2F8F59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6E69EE-0404-427B-B020-0E7758604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CCDE3DF-D25C-41F3-A711-94EB4AD6FD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6F2837-B46A-40F2-9359-348C02A48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D21D55-E3BA-49BD-995D-A391229B4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5659F8-58EB-4360-81A1-DEF539586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0661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DC0076-5DEC-438D-AED4-916BD15B1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A83D435-F502-49BE-9095-9853F4E9FB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8BBBB2C-A7B8-4184-B1DF-135BE62C6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CFEE949-D23E-4A98-B8F7-8055AC84B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B0A62A8-51E2-4612-83D9-717FDF521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C79EAF6-84AC-4C10-9676-8E9614D28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631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3E939D-80DC-426A-AD10-FC598C57D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8DBF10-AFCD-4723-A0AC-9332D5416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D2C2E7-5CED-4264-8AF7-4BFD8E75E6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2A2D1-8202-4B5D-AC7E-8DFC9F170D63}" type="datetimeFigureOut">
              <a:rPr lang="ru-RU" smtClean="0"/>
              <a:t>01.10.2021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711A17-CEAD-45EA-A01A-7498C196EA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675DA6-4EAD-449C-86DC-E3C65733E7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988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19749" y="2032840"/>
            <a:ext cx="8152496" cy="1795516"/>
          </a:xfrm>
        </p:spPr>
        <p:txBody>
          <a:bodyPr>
            <a:normAutofit/>
          </a:bodyPr>
          <a:lstStyle/>
          <a:p>
            <a:pPr defTabSz="457200"/>
            <a:r>
              <a:rPr lang="ru-RU" b="1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Архитектуры процессорных систем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2AF395B8-6AC7-4E67-BA04-C8C9C98B5C49}"/>
              </a:ext>
            </a:extLst>
          </p:cNvPr>
          <p:cNvSpPr txBox="1">
            <a:spLocks/>
          </p:cNvSpPr>
          <p:nvPr/>
        </p:nvSpPr>
        <p:spPr>
          <a:xfrm>
            <a:off x="1041618" y="5455320"/>
            <a:ext cx="10108758" cy="90608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/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Цикл из 16 лекций о цифровой схемотехнике, способах построения и архитектуре компьютеров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E391946-BEAC-4108-B06B-837252A1CD04}"/>
              </a:ext>
            </a:extLst>
          </p:cNvPr>
          <p:cNvSpPr txBox="1">
            <a:spLocks/>
          </p:cNvSpPr>
          <p:nvPr/>
        </p:nvSpPr>
        <p:spPr>
          <a:xfrm>
            <a:off x="1282804" y="4521882"/>
            <a:ext cx="9626386" cy="68102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/>
            <a:r>
              <a:rPr lang="ru-RU" sz="4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Лекция 5. Архитектура </a:t>
            </a:r>
            <a:r>
              <a:rPr lang="en-US" sz="4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RISC-V</a:t>
            </a:r>
            <a:endParaRPr lang="ru-RU" sz="4000" dirty="0">
              <a:solidFill>
                <a:schemeClr val="bg2">
                  <a:lumMod val="10000"/>
                </a:schemeClr>
              </a:solidFill>
              <a:latin typeface="HelveticaNeue LT CYR 57 Cond" panose="02000506050000020004" pitchFamily="2" charset="-52"/>
            </a:endParaRPr>
          </a:p>
        </p:txBody>
      </p:sp>
      <p:pic>
        <p:nvPicPr>
          <p:cNvPr id="6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E785057-CF99-470C-BD80-AABF20C042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33" b="32555"/>
          <a:stretch/>
        </p:blipFill>
        <p:spPr>
          <a:xfrm>
            <a:off x="4666088" y="582339"/>
            <a:ext cx="2859819" cy="105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610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08"/>
          <a:stretch/>
        </p:blipFill>
        <p:spPr>
          <a:xfrm>
            <a:off x="3896139" y="1690688"/>
            <a:ext cx="3265584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Выровненный доступ к памяти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0A43F77-BE3F-45B7-9949-549B646532D3}"/>
              </a:ext>
            </a:extLst>
          </p:cNvPr>
          <p:cNvSpPr/>
          <p:nvPr/>
        </p:nvSpPr>
        <p:spPr>
          <a:xfrm>
            <a:off x="6096000" y="3840480"/>
            <a:ext cx="805732" cy="4134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43ABA-47CB-4352-8645-C7D8F6F36178}"/>
              </a:ext>
            </a:extLst>
          </p:cNvPr>
          <p:cNvSpPr txBox="1"/>
          <p:nvPr/>
        </p:nvSpPr>
        <p:spPr>
          <a:xfrm>
            <a:off x="838200" y="3677882"/>
            <a:ext cx="2280036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dress =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0x8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 Half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C6A665E0-E1AC-43F9-9033-36A2F9158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051709"/>
              </p:ext>
            </p:extLst>
          </p:nvPr>
        </p:nvGraphicFramePr>
        <p:xfrm>
          <a:off x="8460188" y="3849094"/>
          <a:ext cx="2260628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157">
                  <a:extLst>
                    <a:ext uri="{9D8B030D-6E8A-4147-A177-3AD203B41FA5}">
                      <a16:colId xmlns:a16="http://schemas.microsoft.com/office/drawing/2014/main" val="79915138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95795574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1361011492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827928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67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2884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08"/>
          <a:stretch/>
        </p:blipFill>
        <p:spPr>
          <a:xfrm>
            <a:off x="3896139" y="1690688"/>
            <a:ext cx="3265584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Выровненный доступ к памяти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0A43F77-BE3F-45B7-9949-549B646532D3}"/>
              </a:ext>
            </a:extLst>
          </p:cNvPr>
          <p:cNvSpPr/>
          <p:nvPr/>
        </p:nvSpPr>
        <p:spPr>
          <a:xfrm>
            <a:off x="5322072" y="3840480"/>
            <a:ext cx="805732" cy="4134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43ABA-47CB-4352-8645-C7D8F6F36178}"/>
              </a:ext>
            </a:extLst>
          </p:cNvPr>
          <p:cNvSpPr txBox="1"/>
          <p:nvPr/>
        </p:nvSpPr>
        <p:spPr>
          <a:xfrm>
            <a:off x="838200" y="3677882"/>
            <a:ext cx="2280036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dress =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0xA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 Half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C6A665E0-E1AC-43F9-9033-36A2F9158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34779"/>
              </p:ext>
            </p:extLst>
          </p:nvPr>
        </p:nvGraphicFramePr>
        <p:xfrm>
          <a:off x="8460188" y="3849094"/>
          <a:ext cx="2260628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157">
                  <a:extLst>
                    <a:ext uri="{9D8B030D-6E8A-4147-A177-3AD203B41FA5}">
                      <a16:colId xmlns:a16="http://schemas.microsoft.com/office/drawing/2014/main" val="79915138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95795574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1361011492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827928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67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8497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08"/>
          <a:stretch/>
        </p:blipFill>
        <p:spPr>
          <a:xfrm>
            <a:off x="3896139" y="1690688"/>
            <a:ext cx="3265584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Выровненный доступ к памяти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0A43F77-BE3F-45B7-9949-549B646532D3}"/>
              </a:ext>
            </a:extLst>
          </p:cNvPr>
          <p:cNvSpPr/>
          <p:nvPr/>
        </p:nvSpPr>
        <p:spPr>
          <a:xfrm>
            <a:off x="5716988" y="4218276"/>
            <a:ext cx="379012" cy="4134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43ABA-47CB-4352-8645-C7D8F6F36178}"/>
              </a:ext>
            </a:extLst>
          </p:cNvPr>
          <p:cNvSpPr txBox="1"/>
          <p:nvPr/>
        </p:nvSpPr>
        <p:spPr>
          <a:xfrm>
            <a:off x="838200" y="3677882"/>
            <a:ext cx="2280036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dress =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0x6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 Byte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C6A665E0-E1AC-43F9-9033-36A2F9158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422660"/>
              </p:ext>
            </p:extLst>
          </p:nvPr>
        </p:nvGraphicFramePr>
        <p:xfrm>
          <a:off x="8460188" y="3849094"/>
          <a:ext cx="2260628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157">
                  <a:extLst>
                    <a:ext uri="{9D8B030D-6E8A-4147-A177-3AD203B41FA5}">
                      <a16:colId xmlns:a16="http://schemas.microsoft.com/office/drawing/2014/main" val="79915138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95795574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1361011492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827928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67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8458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Структура процессора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Язык ассемблера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E9103B4-10EA-4D3D-86B5-2B5F5A6EDD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89784" y="1825625"/>
                <a:ext cx="10064015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ru-RU" dirty="0">
                    <a:latin typeface="Cormorant" panose="00000500000000000000" pitchFamily="50" charset="-52"/>
                    <a:ea typeface="Menlo" panose="020B0609030804020204" pitchFamily="49" charset="0"/>
                    <a:cs typeface="Menlo" panose="020B0609030804020204" pitchFamily="49" charset="0"/>
                  </a:rPr>
                  <a:t>Каждый регистр фиксированного размера 32 бита</a:t>
                </a:r>
              </a:p>
              <a:p>
                <a:r>
                  <a:rPr lang="ru-RU" dirty="0">
                    <a:latin typeface="Cormorant" panose="00000500000000000000" pitchFamily="50" charset="-52"/>
                    <a:ea typeface="Menlo" panose="020B0609030804020204" pitchFamily="49" charset="0"/>
                    <a:cs typeface="Menlo" panose="020B0609030804020204" pitchFamily="49" charset="0"/>
                  </a:rPr>
                  <a:t>Количество регистров – 32</a:t>
                </a:r>
              </a:p>
              <a:p>
                <a:r>
                  <a:rPr lang="ru-RU" dirty="0">
                    <a:latin typeface="Cormorant" panose="00000500000000000000" pitchFamily="50" charset="-52"/>
                    <a:ea typeface="Menlo" panose="020B0609030804020204" pitchFamily="49" charset="0"/>
                    <a:cs typeface="Menlo" panose="020B0609030804020204" pitchFamily="49" charset="0"/>
                  </a:rPr>
                  <a:t>АЛУ выполняет операции между операндами, хранящимися в регистровом файле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𝑖</m:t>
                        </m:r>
                      </m:sub>
                    </m:sSub>
                    <m:r>
                      <a:rPr lang="ru-RU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←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𝑜𝑝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где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𝑜𝑝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+,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𝐴𝑁𝐷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𝑂𝑅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,&lt;,&gt;,…</m:t>
                        </m:r>
                      </m:e>
                    </m:d>
                  </m:oMath>
                </a14:m>
                <a:endParaRPr lang="en-US" dirty="0"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endParaRPr>
              </a:p>
              <a:p>
                <a:r>
                  <a:rPr lang="ru-RU" dirty="0">
                    <a:latin typeface="Cormorant" panose="00000500000000000000" pitchFamily="50" charset="-52"/>
                    <a:ea typeface="Menlo" panose="020B0609030804020204" pitchFamily="49" charset="0"/>
                    <a:cs typeface="Menlo" panose="020B0609030804020204" pitchFamily="49" charset="0"/>
                  </a:rPr>
                  <a:t>Основная память может хранить гигабайты и хранит программы и данные</a:t>
                </a:r>
              </a:p>
              <a:p>
                <a:r>
                  <a:rPr lang="ru-RU" dirty="0">
                    <a:latin typeface="Cormorant" panose="00000500000000000000" pitchFamily="50" charset="-52"/>
                    <a:ea typeface="Menlo" panose="020B0609030804020204" pitchFamily="49" charset="0"/>
                    <a:cs typeface="Menlo" panose="020B0609030804020204" pitchFamily="49" charset="0"/>
                  </a:rPr>
                  <a:t>Данные можно перемещать между основной памятью и регистровым файлом</a:t>
                </a:r>
              </a:p>
              <a:p>
                <a:pPr lvl="1"/>
                <a:r>
                  <a:rPr lang="en-US" sz="1900" dirty="0" err="1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ld</a:t>
                </a:r>
                <a:r>
                  <a:rPr lang="en-US" sz="1900" dirty="0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 x M[addr]</a:t>
                </a:r>
              </a:p>
              <a:p>
                <a:pPr lvl="1"/>
                <a:r>
                  <a:rPr lang="en-US" sz="1900" dirty="0" err="1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st</a:t>
                </a:r>
                <a:r>
                  <a:rPr lang="en-US" sz="1900" dirty="0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 M[addr] x</a:t>
                </a:r>
                <a:endParaRPr lang="ru-RU" sz="19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E9103B4-10EA-4D3D-86B5-2B5F5A6EDD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89784" y="1825625"/>
                <a:ext cx="10064015" cy="4351338"/>
              </a:xfrm>
              <a:blipFill>
                <a:blip r:embed="rId2"/>
                <a:stretch>
                  <a:fillRect l="-970" t="-28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19766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ЯВУ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 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язык ассемблера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5" y="2703444"/>
            <a:ext cx="4403350" cy="3807474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Примитивные арифметические и логические операции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Сложные типы и структуры данных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Сложная структура управления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– 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условные операторы, циклы, процедуры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Не подходит для прямой реализации в аппаратном обеспечении</a:t>
            </a:r>
            <a:endParaRPr lang="ru-RU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B6B6F7AE-3ACE-4748-A2E8-CB3E25BC0105}"/>
              </a:ext>
            </a:extLst>
          </p:cNvPr>
          <p:cNvSpPr txBox="1">
            <a:spLocks/>
          </p:cNvSpPr>
          <p:nvPr/>
        </p:nvSpPr>
        <p:spPr>
          <a:xfrm>
            <a:off x="6498867" y="2703444"/>
            <a:ext cx="4403350" cy="38074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Примитивные арифметические и логические операции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Примитивные структуры данных – биты и числа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Инструкции передачи управления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Разработан для непосредственного размещения в аппаратуру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утомительное программирование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66B6EBEA-4853-4DAA-8C97-2F5B5A729AC3}"/>
              </a:ext>
            </a:extLst>
          </p:cNvPr>
          <p:cNvSpPr txBox="1">
            <a:spLocks/>
          </p:cNvSpPr>
          <p:nvPr/>
        </p:nvSpPr>
        <p:spPr>
          <a:xfrm>
            <a:off x="1289783" y="1503487"/>
            <a:ext cx="4403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Язык высокого уровня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AA6448D-8F0D-439B-8819-5CA5F79119DF}"/>
              </a:ext>
            </a:extLst>
          </p:cNvPr>
          <p:cNvSpPr txBox="1">
            <a:spLocks/>
          </p:cNvSpPr>
          <p:nvPr/>
        </p:nvSpPr>
        <p:spPr>
          <a:xfrm>
            <a:off x="6498867" y="1503486"/>
            <a:ext cx="4403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Язык ассемблера</a:t>
            </a:r>
          </a:p>
        </p:txBody>
      </p:sp>
    </p:spTree>
    <p:extLst>
      <p:ext uri="{BB962C8B-B14F-4D97-AF65-F5344CB8AC3E}">
        <p14:creationId xmlns:p14="http://schemas.microsoft.com/office/powerpoint/2010/main" val="3079888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ISA: 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инструкции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03E3A244-EFAD-41EA-B0EE-265D395BA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Три типа операций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Вычислительные</a:t>
            </a:r>
            <a:r>
              <a:rPr lang="ru-RU" sz="28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– выполняют арифметические и логические операции над операндами в регистрах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Загрузки и сохранения </a:t>
            </a:r>
            <a:r>
              <a:rPr lang="ru-RU" sz="28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– перемещают данные между основной памятью и регистрами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Управления</a:t>
            </a:r>
            <a:r>
              <a:rPr lang="ru-RU" sz="28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выполнением программой – изменяют ход выполнения программы (условные переходы, циклы)</a:t>
            </a:r>
          </a:p>
        </p:txBody>
      </p:sp>
    </p:spTree>
    <p:extLst>
      <p:ext uri="{BB962C8B-B14F-4D97-AF65-F5344CB8AC3E}">
        <p14:creationId xmlns:p14="http://schemas.microsoft.com/office/powerpoint/2010/main" val="172840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Вычислительные инструкции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667250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Арифметические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ru-RU" b="1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сравнения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ru-RU" b="1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логические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и операции </a:t>
            </a:r>
            <a:r>
              <a:rPr lang="ru-RU" b="1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сдвига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Инструкции </a:t>
            </a:r>
            <a:r>
              <a:rPr lang="en-US" b="1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register-register</a:t>
            </a:r>
            <a:endParaRPr lang="ru-RU" b="1" dirty="0">
              <a:solidFill>
                <a:srgbClr val="C00000"/>
              </a:solidFill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2 источника регистров операндов</a:t>
            </a:r>
          </a:p>
          <a:p>
            <a:pPr lvl="2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1 регистр назначения</a:t>
            </a:r>
          </a:p>
          <a:p>
            <a:pPr lvl="2"/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Формат записи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ru-RU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опер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назнач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ru-RU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ист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1, </a:t>
            </a:r>
            <a:r>
              <a:rPr lang="ru-RU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ист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</a:t>
            </a:r>
          </a:p>
          <a:p>
            <a:pPr lvl="2"/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x3, x1, x2	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+ x2</a:t>
            </a:r>
          </a:p>
          <a:p>
            <a:pPr lvl="1"/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x1, x2	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</a:t>
            </a:r>
            <a:r>
              <a:rPr lang="en-US" sz="1800" b="1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 &lt; x2 </a:t>
            </a:r>
            <a:r>
              <a:rPr lang="en-US" sz="1800" b="1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then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 = 1 else x3 = 0</a:t>
            </a:r>
          </a:p>
          <a:p>
            <a:pPr lvl="1"/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and x3, x1, x2	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&amp; x2</a:t>
            </a:r>
          </a:p>
          <a:p>
            <a:pPr lvl="1"/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sll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x1, x2 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&lt;&lt; x2</a:t>
            </a:r>
            <a:endParaRPr lang="ru-RU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51687B9B-5881-4203-9EA1-DB9E92032A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3692419"/>
              </p:ext>
            </p:extLst>
          </p:nvPr>
        </p:nvGraphicFramePr>
        <p:xfrm>
          <a:off x="1570823" y="3494671"/>
          <a:ext cx="883743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9358">
                  <a:extLst>
                    <a:ext uri="{9D8B030D-6E8A-4147-A177-3AD203B41FA5}">
                      <a16:colId xmlns:a16="http://schemas.microsoft.com/office/drawing/2014/main" val="2896572410"/>
                    </a:ext>
                  </a:extLst>
                </a:gridCol>
                <a:gridCol w="2209358">
                  <a:extLst>
                    <a:ext uri="{9D8B030D-6E8A-4147-A177-3AD203B41FA5}">
                      <a16:colId xmlns:a16="http://schemas.microsoft.com/office/drawing/2014/main" val="3054177534"/>
                    </a:ext>
                  </a:extLst>
                </a:gridCol>
                <a:gridCol w="2209358">
                  <a:extLst>
                    <a:ext uri="{9D8B030D-6E8A-4147-A177-3AD203B41FA5}">
                      <a16:colId xmlns:a16="http://schemas.microsoft.com/office/drawing/2014/main" val="2134522560"/>
                    </a:ext>
                  </a:extLst>
                </a:gridCol>
                <a:gridCol w="2209358">
                  <a:extLst>
                    <a:ext uri="{9D8B030D-6E8A-4147-A177-3AD203B41FA5}">
                      <a16:colId xmlns:a16="http://schemas.microsoft.com/office/drawing/2014/main" val="2745750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Арифметические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Сравнения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Логические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Сдвига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8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add, sub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sltu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and, or,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xor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sll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srl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sra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440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0954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Инструкции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register-immediate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667250"/>
          </a:xfrm>
        </p:spPr>
        <p:txBody>
          <a:bodyPr>
            <a:normAutofit/>
          </a:bodyPr>
          <a:lstStyle/>
          <a:p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Один операнд находится в регистре, второй – маленькая константа, закодированная в инструкции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Формат записи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опер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назнач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ru-RU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ист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1, 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константа</a:t>
            </a:r>
          </a:p>
          <a:p>
            <a:pPr lvl="1"/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x3, x1, 3	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+ 3</a:t>
            </a:r>
          </a:p>
          <a:p>
            <a:pPr lvl="1"/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andi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x1, 3	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&amp; 3</a:t>
            </a:r>
          </a:p>
          <a:p>
            <a:pPr lvl="1"/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slli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x1, 3 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&lt;&lt; 3</a:t>
            </a:r>
          </a:p>
          <a:p>
            <a:endParaRPr lang="en-US" sz="2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sz="2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sz="2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sz="2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ru-RU" sz="2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3B2869AB-FE4E-43CE-9BF8-B036A8B2A1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419914"/>
              </p:ext>
            </p:extLst>
          </p:nvPr>
        </p:nvGraphicFramePr>
        <p:xfrm>
          <a:off x="1357116" y="4270568"/>
          <a:ext cx="9545100" cy="1621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9020">
                  <a:extLst>
                    <a:ext uri="{9D8B030D-6E8A-4147-A177-3AD203B41FA5}">
                      <a16:colId xmlns:a16="http://schemas.microsoft.com/office/drawing/2014/main" val="3154224559"/>
                    </a:ext>
                  </a:extLst>
                </a:gridCol>
                <a:gridCol w="1909020">
                  <a:extLst>
                    <a:ext uri="{9D8B030D-6E8A-4147-A177-3AD203B41FA5}">
                      <a16:colId xmlns:a16="http://schemas.microsoft.com/office/drawing/2014/main" val="882073312"/>
                    </a:ext>
                  </a:extLst>
                </a:gridCol>
                <a:gridCol w="1909020">
                  <a:extLst>
                    <a:ext uri="{9D8B030D-6E8A-4147-A177-3AD203B41FA5}">
                      <a16:colId xmlns:a16="http://schemas.microsoft.com/office/drawing/2014/main" val="2446729946"/>
                    </a:ext>
                  </a:extLst>
                </a:gridCol>
                <a:gridCol w="1909020">
                  <a:extLst>
                    <a:ext uri="{9D8B030D-6E8A-4147-A177-3AD203B41FA5}">
                      <a16:colId xmlns:a16="http://schemas.microsoft.com/office/drawing/2014/main" val="3820035742"/>
                    </a:ext>
                  </a:extLst>
                </a:gridCol>
                <a:gridCol w="1909020">
                  <a:extLst>
                    <a:ext uri="{9D8B030D-6E8A-4147-A177-3AD203B41FA5}">
                      <a16:colId xmlns:a16="http://schemas.microsoft.com/office/drawing/2014/main" val="2672112802"/>
                    </a:ext>
                  </a:extLst>
                </a:gridCol>
              </a:tblGrid>
              <a:tr h="463595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Формат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Арифметические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Сравнения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Логические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Сдвига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655711"/>
                  </a:ext>
                </a:extLst>
              </a:tr>
              <a:tr h="46359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register-register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add, sub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sltu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and, or,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xor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sll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srl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sra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2203880"/>
                  </a:ext>
                </a:extLst>
              </a:tr>
              <a:tr h="46359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register-immediate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addi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slti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sltiu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andi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ori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xori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slli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srli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srai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6530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5639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Инструкции управления программой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667250"/>
          </a:xfrm>
        </p:spPr>
        <p:txBody>
          <a:bodyPr>
            <a:normAutofit/>
          </a:bodyPr>
          <a:lstStyle/>
          <a:p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Инструкции условного перехода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sz="2000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Формат записи</a:t>
            </a:r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-US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 src1, src2,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endParaRPr lang="ru-RU" sz="1800" dirty="0">
              <a:solidFill>
                <a:schemeClr val="accent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Сначала выполняется сравнение, чтобы определить произойдет ли переход </a:t>
            </a:r>
            <a:b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src1 </a:t>
            </a:r>
            <a:r>
              <a:rPr lang="en-US" sz="16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src2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Если результат сравнения </a:t>
            </a:r>
            <a:r>
              <a:rPr lang="en-US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то переход происходит, в противном случае исполняется следующая в памяти инструкция</a:t>
            </a:r>
            <a:endParaRPr lang="en-US" sz="1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6" name="Таблица 6">
            <a:extLst>
              <a:ext uri="{FF2B5EF4-FFF2-40B4-BE49-F238E27FC236}">
                <a16:creationId xmlns:a16="http://schemas.microsoft.com/office/drawing/2014/main" id="{0A933724-5B93-4701-A191-1A8FB1EFE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226284"/>
              </p:ext>
            </p:extLst>
          </p:nvPr>
        </p:nvGraphicFramePr>
        <p:xfrm>
          <a:off x="3526658" y="3921360"/>
          <a:ext cx="724089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6815">
                  <a:extLst>
                    <a:ext uri="{9D8B030D-6E8A-4147-A177-3AD203B41FA5}">
                      <a16:colId xmlns:a16="http://schemas.microsoft.com/office/drawing/2014/main" val="1826008917"/>
                    </a:ext>
                  </a:extLst>
                </a:gridCol>
                <a:gridCol w="1206815">
                  <a:extLst>
                    <a:ext uri="{9D8B030D-6E8A-4147-A177-3AD203B41FA5}">
                      <a16:colId xmlns:a16="http://schemas.microsoft.com/office/drawing/2014/main" val="159065276"/>
                    </a:ext>
                  </a:extLst>
                </a:gridCol>
                <a:gridCol w="1206815">
                  <a:extLst>
                    <a:ext uri="{9D8B030D-6E8A-4147-A177-3AD203B41FA5}">
                      <a16:colId xmlns:a16="http://schemas.microsoft.com/office/drawing/2014/main" val="1638728364"/>
                    </a:ext>
                  </a:extLst>
                </a:gridCol>
                <a:gridCol w="1206815">
                  <a:extLst>
                    <a:ext uri="{9D8B030D-6E8A-4147-A177-3AD203B41FA5}">
                      <a16:colId xmlns:a16="http://schemas.microsoft.com/office/drawing/2014/main" val="3553154884"/>
                    </a:ext>
                  </a:extLst>
                </a:gridCol>
                <a:gridCol w="1206815">
                  <a:extLst>
                    <a:ext uri="{9D8B030D-6E8A-4147-A177-3AD203B41FA5}">
                      <a16:colId xmlns:a16="http://schemas.microsoft.com/office/drawing/2014/main" val="2040151571"/>
                    </a:ext>
                  </a:extLst>
                </a:gridCol>
                <a:gridCol w="1206815">
                  <a:extLst>
                    <a:ext uri="{9D8B030D-6E8A-4147-A177-3AD203B41FA5}">
                      <a16:colId xmlns:a16="http://schemas.microsoft.com/office/drawing/2014/main" val="19194429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beq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bne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blt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bge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bltu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bgeu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879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==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!=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&lt;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&lt;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942191"/>
                  </a:ext>
                </a:extLst>
              </a:tr>
            </a:tbl>
          </a:graphicData>
        </a:graphic>
      </p:graphicFrame>
      <p:graphicFrame>
        <p:nvGraphicFramePr>
          <p:cNvPr id="7" name="Таблица 7">
            <a:extLst>
              <a:ext uri="{FF2B5EF4-FFF2-40B4-BE49-F238E27FC236}">
                <a16:creationId xmlns:a16="http://schemas.microsoft.com/office/drawing/2014/main" id="{F44891C6-99D4-4BC9-9B2F-0B81E9C933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833143"/>
              </p:ext>
            </p:extLst>
          </p:nvPr>
        </p:nvGraphicFramePr>
        <p:xfrm>
          <a:off x="1289784" y="3921360"/>
          <a:ext cx="223687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6874">
                  <a:extLst>
                    <a:ext uri="{9D8B030D-6E8A-4147-A177-3AD203B41FA5}">
                      <a16:colId xmlns:a16="http://schemas.microsoft.com/office/drawing/2014/main" val="8575667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Инструкция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8369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Сравнение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00375"/>
                  </a:ext>
                </a:extLst>
              </a:tr>
            </a:tbl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5F10A3A-4036-42BA-8963-33084E637440}"/>
              </a:ext>
            </a:extLst>
          </p:cNvPr>
          <p:cNvSpPr/>
          <p:nvPr/>
        </p:nvSpPr>
        <p:spPr>
          <a:xfrm>
            <a:off x="6321791" y="4866198"/>
            <a:ext cx="3688901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bge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x2, </a:t>
            </a:r>
            <a:r>
              <a:rPr lang="en-US" sz="1600" b="1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addi x3, x1, 1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x0, x0, </a:t>
            </a:r>
            <a:r>
              <a:rPr lang="en-US" sz="1600" b="1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</a:t>
            </a:r>
          </a:p>
          <a:p>
            <a:pPr>
              <a:spcAft>
                <a:spcPts val="600"/>
              </a:spcAft>
            </a:pPr>
            <a:r>
              <a:rPr lang="en-US" sz="1600" b="1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else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	addi x3, x2, 2</a:t>
            </a:r>
          </a:p>
          <a:p>
            <a:pPr>
              <a:spcAft>
                <a:spcPts val="600"/>
              </a:spcAft>
            </a:pPr>
            <a:r>
              <a:rPr lang="en-US" sz="1600" b="1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end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05089F8-CA1B-44C8-8569-8E05B6D4288E}"/>
              </a:ext>
            </a:extLst>
          </p:cNvPr>
          <p:cNvSpPr/>
          <p:nvPr/>
        </p:nvSpPr>
        <p:spPr>
          <a:xfrm>
            <a:off x="1961337" y="4866197"/>
            <a:ext cx="3688901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(a &lt; b)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 = a + 1;</a:t>
            </a:r>
          </a:p>
          <a:p>
            <a:pPr>
              <a:spcAft>
                <a:spcPts val="600"/>
              </a:spcAft>
            </a:pP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 = b + 2;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5878362D-9F54-4ECC-88BE-7CC648C7B462}"/>
              </a:ext>
            </a:extLst>
          </p:cNvPr>
          <p:cNvSpPr/>
          <p:nvPr/>
        </p:nvSpPr>
        <p:spPr>
          <a:xfrm>
            <a:off x="10143781" y="4866197"/>
            <a:ext cx="1210018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= a;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x2 = b;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c3 = c;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0C47D300-22C6-462A-AB5E-5488874876AA}"/>
              </a:ext>
            </a:extLst>
          </p:cNvPr>
          <p:cNvGrpSpPr/>
          <p:nvPr/>
        </p:nvGrpSpPr>
        <p:grpSpPr>
          <a:xfrm>
            <a:off x="1564479" y="4994031"/>
            <a:ext cx="5603139" cy="373670"/>
            <a:chOff x="1564479" y="4994031"/>
            <a:chExt cx="5603139" cy="373670"/>
          </a:xfrm>
        </p:grpSpPr>
        <p:sp>
          <p:nvSpPr>
            <p:cNvPr id="4" name="Стрелка: вправо 3">
              <a:extLst>
                <a:ext uri="{FF2B5EF4-FFF2-40B4-BE49-F238E27FC236}">
                  <a16:creationId xmlns:a16="http://schemas.microsoft.com/office/drawing/2014/main" id="{160A99E9-17CB-4213-BEA9-A1219E2A7AAA}"/>
                </a:ext>
              </a:extLst>
            </p:cNvPr>
            <p:cNvSpPr/>
            <p:nvPr/>
          </p:nvSpPr>
          <p:spPr>
            <a:xfrm>
              <a:off x="6903849" y="4994031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Стрелка: вправо 9">
              <a:extLst>
                <a:ext uri="{FF2B5EF4-FFF2-40B4-BE49-F238E27FC236}">
                  <a16:creationId xmlns:a16="http://schemas.microsoft.com/office/drawing/2014/main" id="{A2C0FD8C-FE96-46C6-B6DA-5F8CB211C85F}"/>
                </a:ext>
              </a:extLst>
            </p:cNvPr>
            <p:cNvSpPr/>
            <p:nvPr/>
          </p:nvSpPr>
          <p:spPr>
            <a:xfrm>
              <a:off x="1564479" y="5147894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75A6EFC-FCCB-4D46-B809-E9107D0BDAE4}"/>
              </a:ext>
            </a:extLst>
          </p:cNvPr>
          <p:cNvSpPr/>
          <p:nvPr/>
        </p:nvSpPr>
        <p:spPr>
          <a:xfrm>
            <a:off x="233191" y="4765371"/>
            <a:ext cx="1210018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 = 3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 = 8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06E9A10F-8717-446B-BE47-C5A831CE5A09}"/>
              </a:ext>
            </a:extLst>
          </p:cNvPr>
          <p:cNvGrpSpPr/>
          <p:nvPr/>
        </p:nvGrpSpPr>
        <p:grpSpPr>
          <a:xfrm>
            <a:off x="2600976" y="5331191"/>
            <a:ext cx="4566642" cy="374254"/>
            <a:chOff x="2600976" y="4994031"/>
            <a:chExt cx="4566642" cy="374254"/>
          </a:xfrm>
        </p:grpSpPr>
        <p:sp>
          <p:nvSpPr>
            <p:cNvPr id="14" name="Стрелка: вправо 13">
              <a:extLst>
                <a:ext uri="{FF2B5EF4-FFF2-40B4-BE49-F238E27FC236}">
                  <a16:creationId xmlns:a16="http://schemas.microsoft.com/office/drawing/2014/main" id="{A81FC1FD-BCAF-4401-B069-234E06E6AA40}"/>
                </a:ext>
              </a:extLst>
            </p:cNvPr>
            <p:cNvSpPr/>
            <p:nvPr/>
          </p:nvSpPr>
          <p:spPr>
            <a:xfrm>
              <a:off x="6903849" y="4994031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Стрелка: вправо 15">
              <a:extLst>
                <a:ext uri="{FF2B5EF4-FFF2-40B4-BE49-F238E27FC236}">
                  <a16:creationId xmlns:a16="http://schemas.microsoft.com/office/drawing/2014/main" id="{93B5ACB2-FA73-490B-A5C5-D0362ACE70C0}"/>
                </a:ext>
              </a:extLst>
            </p:cNvPr>
            <p:cNvSpPr/>
            <p:nvPr/>
          </p:nvSpPr>
          <p:spPr>
            <a:xfrm>
              <a:off x="2600976" y="5148478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7" name="Стрелка: вправо 16">
            <a:extLst>
              <a:ext uri="{FF2B5EF4-FFF2-40B4-BE49-F238E27FC236}">
                <a16:creationId xmlns:a16="http://schemas.microsoft.com/office/drawing/2014/main" id="{085998CD-1A93-44E3-9C53-84B21F125A58}"/>
              </a:ext>
            </a:extLst>
          </p:cNvPr>
          <p:cNvSpPr/>
          <p:nvPr/>
        </p:nvSpPr>
        <p:spPr>
          <a:xfrm>
            <a:off x="6903848" y="5644252"/>
            <a:ext cx="263769" cy="21980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18CD9063-B7A1-4EE4-B4F4-40764475005B}"/>
              </a:ext>
            </a:extLst>
          </p:cNvPr>
          <p:cNvGrpSpPr/>
          <p:nvPr/>
        </p:nvGrpSpPr>
        <p:grpSpPr>
          <a:xfrm>
            <a:off x="1564478" y="6289077"/>
            <a:ext cx="5611932" cy="347811"/>
            <a:chOff x="1555686" y="4994031"/>
            <a:chExt cx="5611932" cy="347811"/>
          </a:xfrm>
        </p:grpSpPr>
        <p:sp>
          <p:nvSpPr>
            <p:cNvPr id="19" name="Стрелка: вправо 18">
              <a:extLst>
                <a:ext uri="{FF2B5EF4-FFF2-40B4-BE49-F238E27FC236}">
                  <a16:creationId xmlns:a16="http://schemas.microsoft.com/office/drawing/2014/main" id="{288B274B-D40B-435C-8657-0B6CBF5DFDD4}"/>
                </a:ext>
              </a:extLst>
            </p:cNvPr>
            <p:cNvSpPr/>
            <p:nvPr/>
          </p:nvSpPr>
          <p:spPr>
            <a:xfrm>
              <a:off x="6903849" y="4994031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Стрелка: вправо 19">
              <a:extLst>
                <a:ext uri="{FF2B5EF4-FFF2-40B4-BE49-F238E27FC236}">
                  <a16:creationId xmlns:a16="http://schemas.microsoft.com/office/drawing/2014/main" id="{F014BFF4-98A4-41D5-82F5-BE8875017AF4}"/>
                </a:ext>
              </a:extLst>
            </p:cNvPr>
            <p:cNvSpPr/>
            <p:nvPr/>
          </p:nvSpPr>
          <p:spPr>
            <a:xfrm>
              <a:off x="1555686" y="5122035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690157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11" grpId="0" animBg="1"/>
      <p:bldP spid="15" grpId="0" animBg="1"/>
      <p:bldP spid="12" grpId="0" animBg="1"/>
      <p:bldP spid="17" grpId="0" animBg="1"/>
      <p:bldP spid="17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Инструкции безусловного перехода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667250"/>
          </a:xfrm>
        </p:spPr>
        <p:txBody>
          <a:bodyPr>
            <a:noAutofit/>
          </a:bodyPr>
          <a:lstStyle/>
          <a:p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Безусловный переход с сохранением адреса возврата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Пример: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</a:t>
            </a:r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Место перехода определяется меткой </a:t>
            </a:r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endParaRPr lang="ru-RU" sz="2000" dirty="0">
              <a:solidFill>
                <a:schemeClr val="accent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является смещением относительно текущей инструкции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 возврата сохраняется в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x3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jalr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Безусловный переход по значению из регистра с сохранением адреса возврата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Пример: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4(x1)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Место перехода определяется значением из регистра плюс смещение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Пример: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Адрес перехода =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+ 4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Можно перейти по любому 32-битному адресу</a:t>
            </a:r>
            <a:endParaRPr lang="en-US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244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B841CE-8479-4A7A-8ED6-FB919384D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B7C961-8CF3-4F71-800D-778FFFBBD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E180C4-07A5-4ED9-867A-E4219ED4B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4" y="0"/>
            <a:ext cx="12168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2640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Вычисления значений из памяти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5" y="1825625"/>
            <a:ext cx="4625986" cy="46672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 = b + c</a:t>
            </a:r>
          </a:p>
          <a:p>
            <a:pPr marL="0" indent="0"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← load(Mem[b])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x2 ← load(Mem[c])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x3 ← x1 + x2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store(Mem[a]) ← x3</a:t>
            </a:r>
          </a:p>
          <a:p>
            <a:pPr marL="0" indent="0"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← load(</a:t>
            </a: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0x4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x2 ← load(</a:t>
            </a: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0x8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x3 ← x1 + x2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store(</a:t>
            </a: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0x10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← x3</a:t>
            </a:r>
          </a:p>
          <a:p>
            <a:pPr marL="0" indent="0"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7" name="Таблица 10">
            <a:extLst>
              <a:ext uri="{FF2B5EF4-FFF2-40B4-BE49-F238E27FC236}">
                <a16:creationId xmlns:a16="http://schemas.microsoft.com/office/drawing/2014/main" id="{27AF3592-D0BB-43B1-A5DA-B689ED3478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6356943"/>
              </p:ext>
            </p:extLst>
          </p:nvPr>
        </p:nvGraphicFramePr>
        <p:xfrm>
          <a:off x="8305800" y="2481207"/>
          <a:ext cx="2046136" cy="371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6136">
                  <a:extLst>
                    <a:ext uri="{9D8B030D-6E8A-4147-A177-3AD203B41FA5}">
                      <a16:colId xmlns:a16="http://schemas.microsoft.com/office/drawing/2014/main" val="4015351034"/>
                    </a:ext>
                  </a:extLst>
                </a:gridCol>
              </a:tblGrid>
              <a:tr h="371024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6947356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73782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c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11989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351675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363240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89824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121138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150390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3459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747612"/>
                  </a:ext>
                </a:extLst>
              </a:tr>
            </a:tbl>
          </a:graphicData>
        </a:graphic>
      </p:graphicFrame>
      <p:graphicFrame>
        <p:nvGraphicFramePr>
          <p:cNvPr id="9" name="Таблица 10">
            <a:extLst>
              <a:ext uri="{FF2B5EF4-FFF2-40B4-BE49-F238E27FC236}">
                <a16:creationId xmlns:a16="http://schemas.microsoft.com/office/drawing/2014/main" id="{2B80948F-FF9B-42E6-91F0-93DEC6F50A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545763"/>
              </p:ext>
            </p:extLst>
          </p:nvPr>
        </p:nvGraphicFramePr>
        <p:xfrm>
          <a:off x="7640540" y="2481207"/>
          <a:ext cx="665259" cy="371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259">
                  <a:extLst>
                    <a:ext uri="{9D8B030D-6E8A-4147-A177-3AD203B41FA5}">
                      <a16:colId xmlns:a16="http://schemas.microsoft.com/office/drawing/2014/main" val="4015351034"/>
                    </a:ext>
                  </a:extLst>
                </a:gridCol>
              </a:tblGrid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947356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573782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311989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0xC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3351675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363240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089824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121138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0x1C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150390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0x20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03459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…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374761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4EE6183-1984-4EE8-BFE5-0E841E45AAE5}"/>
              </a:ext>
            </a:extLst>
          </p:cNvPr>
          <p:cNvSpPr txBox="1"/>
          <p:nvPr/>
        </p:nvSpPr>
        <p:spPr>
          <a:xfrm>
            <a:off x="8305799" y="1690688"/>
            <a:ext cx="20461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Основная память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62C420F-ABAF-4457-B4A4-E47B9D0A49A8}"/>
              </a:ext>
            </a:extLst>
          </p:cNvPr>
          <p:cNvSpPr/>
          <p:nvPr/>
        </p:nvSpPr>
        <p:spPr>
          <a:xfrm rot="21320319">
            <a:off x="8183879" y="6055171"/>
            <a:ext cx="2289975" cy="357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593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Инструкции загрузки и сохранения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(load and store)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9EC7C1C-A75D-46D6-B9C5-AE0D453F0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2150027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 указывается как пара 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Базовый адрес, смещение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ru-RU" sz="24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Базовый адрес всегда располагается в регистре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Смещение задается маленькой константой</a:t>
            </a:r>
          </a:p>
          <a:p>
            <a:pPr lvl="1"/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Формат записи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offset(base)	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src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offset(base)</a:t>
            </a:r>
            <a:endParaRPr lang="en-US" sz="15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FB64C2D-B3AA-4E67-AE37-A74EE7EBC1D5}"/>
              </a:ext>
            </a:extLst>
          </p:cNvPr>
          <p:cNvSpPr/>
          <p:nvPr/>
        </p:nvSpPr>
        <p:spPr>
          <a:xfrm>
            <a:off x="6856090" y="4866198"/>
            <a:ext cx="3688901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← load(Mem[</a:t>
            </a: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x0 + 0x4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x2 ← load(Mem[</a:t>
            </a: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x0 + 0x8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x3 ← x1 + x2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store(Mem[</a:t>
            </a: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x0 + 0x10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]) ← x3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97F353A-BF5D-42AD-94F3-32C2D5AD0FCD}"/>
              </a:ext>
            </a:extLst>
          </p:cNvPr>
          <p:cNvSpPr/>
          <p:nvPr/>
        </p:nvSpPr>
        <p:spPr>
          <a:xfrm>
            <a:off x="1647007" y="4866198"/>
            <a:ext cx="3688901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0x4(x0)</a:t>
            </a:r>
          </a:p>
          <a:p>
            <a:pPr>
              <a:spcBef>
                <a:spcPts val="600"/>
              </a:spcBef>
            </a:pP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x2, 0x8(x0)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x3, x1, x2</a:t>
            </a:r>
          </a:p>
          <a:p>
            <a:pPr>
              <a:spcBef>
                <a:spcPts val="600"/>
              </a:spcBef>
            </a:pP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0x10(x0)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BDCE3E74-C383-47AF-AB75-B6F19119C8CF}"/>
              </a:ext>
            </a:extLst>
          </p:cNvPr>
          <p:cNvSpPr txBox="1">
            <a:spLocks/>
          </p:cNvSpPr>
          <p:nvPr/>
        </p:nvSpPr>
        <p:spPr>
          <a:xfrm>
            <a:off x="1289783" y="3713945"/>
            <a:ext cx="4403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Язык ассемблера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2189CBA-6A6E-4A4B-AEDA-5934694696B8}"/>
              </a:ext>
            </a:extLst>
          </p:cNvPr>
          <p:cNvSpPr txBox="1">
            <a:spLocks/>
          </p:cNvSpPr>
          <p:nvPr/>
        </p:nvSpPr>
        <p:spPr>
          <a:xfrm>
            <a:off x="6498867" y="3713944"/>
            <a:ext cx="4403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Поведение</a:t>
            </a:r>
          </a:p>
        </p:txBody>
      </p:sp>
    </p:spTree>
    <p:extLst>
      <p:ext uri="{BB962C8B-B14F-4D97-AF65-F5344CB8AC3E}">
        <p14:creationId xmlns:p14="http://schemas.microsoft.com/office/powerpoint/2010/main" val="321217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9" grpId="0" animBg="1"/>
      <p:bldP spid="11" grpId="0" animBg="1"/>
      <p:bldP spid="13" grpId="0"/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Псевдоинструкции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9EC7C1C-A75D-46D6-B9C5-AE0D453F0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2150027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Псевдонимы инструкций для упрощенного программирования на ассемблере</a:t>
            </a:r>
            <a:endParaRPr lang="en-US" sz="15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AF62CA1E-78C9-43DC-907B-20E6B7EAF5E4}"/>
              </a:ext>
            </a:extLst>
          </p:cNvPr>
          <p:cNvSpPr txBox="1">
            <a:spLocks/>
          </p:cNvSpPr>
          <p:nvPr/>
        </p:nvSpPr>
        <p:spPr>
          <a:xfrm>
            <a:off x="1289784" y="3429000"/>
            <a:ext cx="9612431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 x2, x1					addi x2, x1,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x2,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	addi x2, x0,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ble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x2,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bge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x2, x1,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beqz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x0,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bnez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bne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x0,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x0,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endParaRPr lang="ru-RU" sz="2000" dirty="0">
              <a:solidFill>
                <a:schemeClr val="accent2">
                  <a:lumMod val="75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6D22DA41-99E5-46F8-86B2-C520AFC32EF7}"/>
              </a:ext>
            </a:extLst>
          </p:cNvPr>
          <p:cNvGrpSpPr/>
          <p:nvPr/>
        </p:nvGrpSpPr>
        <p:grpSpPr>
          <a:xfrm>
            <a:off x="1289783" y="2123691"/>
            <a:ext cx="9612434" cy="1325564"/>
            <a:chOff x="1289783" y="2123691"/>
            <a:chExt cx="9612434" cy="1325564"/>
          </a:xfrm>
        </p:grpSpPr>
        <p:sp>
          <p:nvSpPr>
            <p:cNvPr id="12" name="Заголовок 1">
              <a:extLst>
                <a:ext uri="{FF2B5EF4-FFF2-40B4-BE49-F238E27FC236}">
                  <a16:creationId xmlns:a16="http://schemas.microsoft.com/office/drawing/2014/main" id="{2F22D353-47D3-4BBC-BC97-286C8F15900F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 err="1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Псевдоинструкции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14" name="Заголовок 1">
              <a:extLst>
                <a:ext uri="{FF2B5EF4-FFF2-40B4-BE49-F238E27FC236}">
                  <a16:creationId xmlns:a16="http://schemas.microsoft.com/office/drawing/2014/main" id="{76637288-B634-4F14-9F67-D8EC206AADAA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Инструкции ассемблера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5950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Таблица 6">
            <a:extLst>
              <a:ext uri="{FF2B5EF4-FFF2-40B4-BE49-F238E27FC236}">
                <a16:creationId xmlns:a16="http://schemas.microsoft.com/office/drawing/2014/main" id="{81C002B4-1671-48CA-9544-668996EE3E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7554961"/>
              </p:ext>
            </p:extLst>
          </p:nvPr>
        </p:nvGraphicFramePr>
        <p:xfrm>
          <a:off x="5571214" y="3049399"/>
          <a:ext cx="2046136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6136">
                  <a:extLst>
                    <a:ext uri="{9D8B030D-6E8A-4147-A177-3AD203B41FA5}">
                      <a16:colId xmlns:a16="http://schemas.microsoft.com/office/drawing/2014/main" val="3731980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433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646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0x8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886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0x14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965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656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654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4616404"/>
                  </a:ext>
                </a:extLst>
              </a:tr>
            </a:tbl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7FAFDC77-F64F-425E-919B-3F9F0E0F2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Регистры и память</a:t>
            </a:r>
          </a:p>
        </p:txBody>
      </p:sp>
      <p:graphicFrame>
        <p:nvGraphicFramePr>
          <p:cNvPr id="9" name="Таблица 6">
            <a:extLst>
              <a:ext uri="{FF2B5EF4-FFF2-40B4-BE49-F238E27FC236}">
                <a16:creationId xmlns:a16="http://schemas.microsoft.com/office/drawing/2014/main" id="{1D9106A9-1788-4CD1-B92A-781A10AB25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022712"/>
              </p:ext>
            </p:extLst>
          </p:nvPr>
        </p:nvGraphicFramePr>
        <p:xfrm>
          <a:off x="4905954" y="3049399"/>
          <a:ext cx="665259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259">
                  <a:extLst>
                    <a:ext uri="{9D8B030D-6E8A-4147-A177-3AD203B41FA5}">
                      <a16:colId xmlns:a16="http://schemas.microsoft.com/office/drawing/2014/main" val="3731980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0433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x1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6646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x2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9886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x3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8965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x4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7656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x5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4654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x6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9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x7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4616404"/>
                  </a:ext>
                </a:extLst>
              </a:tr>
            </a:tbl>
          </a:graphicData>
        </a:graphic>
      </p:graphicFrame>
      <p:graphicFrame>
        <p:nvGraphicFramePr>
          <p:cNvPr id="10" name="Таблица 10">
            <a:extLst>
              <a:ext uri="{FF2B5EF4-FFF2-40B4-BE49-F238E27FC236}">
                <a16:creationId xmlns:a16="http://schemas.microsoft.com/office/drawing/2014/main" id="{1B0E2E98-674D-4844-8910-AE7D29971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271767"/>
              </p:ext>
            </p:extLst>
          </p:nvPr>
        </p:nvGraphicFramePr>
        <p:xfrm>
          <a:off x="9307664" y="2305879"/>
          <a:ext cx="2046136" cy="371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6136">
                  <a:extLst>
                    <a:ext uri="{9D8B030D-6E8A-4147-A177-3AD203B41FA5}">
                      <a16:colId xmlns:a16="http://schemas.microsoft.com/office/drawing/2014/main" val="4015351034"/>
                    </a:ext>
                  </a:extLst>
                </a:gridCol>
              </a:tblGrid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x35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6947356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0x3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73782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0x9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11989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0x1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351675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0x22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363240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0x23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89824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0x21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121138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0x16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150390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3459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747612"/>
                  </a:ext>
                </a:extLst>
              </a:tr>
            </a:tbl>
          </a:graphicData>
        </a:graphic>
      </p:graphicFrame>
      <p:graphicFrame>
        <p:nvGraphicFramePr>
          <p:cNvPr id="12" name="Таблица 10">
            <a:extLst>
              <a:ext uri="{FF2B5EF4-FFF2-40B4-BE49-F238E27FC236}">
                <a16:creationId xmlns:a16="http://schemas.microsoft.com/office/drawing/2014/main" id="{151A3A63-C17D-45F8-A244-DCB7D0B7E3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3462610"/>
              </p:ext>
            </p:extLst>
          </p:nvPr>
        </p:nvGraphicFramePr>
        <p:xfrm>
          <a:off x="8642404" y="2305879"/>
          <a:ext cx="665259" cy="371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259">
                  <a:extLst>
                    <a:ext uri="{9D8B030D-6E8A-4147-A177-3AD203B41FA5}">
                      <a16:colId xmlns:a16="http://schemas.microsoft.com/office/drawing/2014/main" val="4015351034"/>
                    </a:ext>
                  </a:extLst>
                </a:gridCol>
              </a:tblGrid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947356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573782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311989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0xC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3351675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363240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089824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121138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0x1C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150390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0x20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03459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…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3747612"/>
                  </a:ext>
                </a:extLst>
              </a:tr>
            </a:tbl>
          </a:graphicData>
        </a:graphic>
      </p:graphicFrame>
      <p:sp>
        <p:nvSpPr>
          <p:cNvPr id="18" name="Объект 2">
            <a:extLst>
              <a:ext uri="{FF2B5EF4-FFF2-40B4-BE49-F238E27FC236}">
                <a16:creationId xmlns:a16="http://schemas.microsoft.com/office/drawing/2014/main" id="{4763845E-11C3-43E3-9D52-F2C3135D7DCE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3845118" cy="450640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x1, x2, x3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 x4, x3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x5, 0(x3)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x6, 8(x3)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x6, 0xC(x3)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8972FE-6A79-4BE2-86C4-8FB9DFA8510D}"/>
              </a:ext>
            </a:extLst>
          </p:cNvPr>
          <p:cNvSpPr txBox="1"/>
          <p:nvPr/>
        </p:nvSpPr>
        <p:spPr>
          <a:xfrm>
            <a:off x="5571213" y="2296863"/>
            <a:ext cx="20461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Регистровый файл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DF25AF-72B0-43D2-B30A-85836E519512}"/>
              </a:ext>
            </a:extLst>
          </p:cNvPr>
          <p:cNvSpPr txBox="1"/>
          <p:nvPr/>
        </p:nvSpPr>
        <p:spPr>
          <a:xfrm>
            <a:off x="9307663" y="1515360"/>
            <a:ext cx="20461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Основная память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1148C35-937F-4E96-9465-CEF8F33200B2}"/>
              </a:ext>
            </a:extLst>
          </p:cNvPr>
          <p:cNvSpPr txBox="1"/>
          <p:nvPr/>
        </p:nvSpPr>
        <p:spPr>
          <a:xfrm>
            <a:off x="1178781" y="2059095"/>
            <a:ext cx="2494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= 0x1C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E5C2FDC-4FCD-44EA-BFFC-BE8C6450EF2A}"/>
              </a:ext>
            </a:extLst>
          </p:cNvPr>
          <p:cNvSpPr txBox="1"/>
          <p:nvPr/>
        </p:nvSpPr>
        <p:spPr>
          <a:xfrm>
            <a:off x="6258007" y="3436058"/>
            <a:ext cx="8488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0x1C</a:t>
            </a:r>
            <a:endParaRPr lang="ru-RU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A196EE7-6600-442F-957D-431F17793ECE}"/>
              </a:ext>
            </a:extLst>
          </p:cNvPr>
          <p:cNvSpPr txBox="1"/>
          <p:nvPr/>
        </p:nvSpPr>
        <p:spPr>
          <a:xfrm>
            <a:off x="1178781" y="3072224"/>
            <a:ext cx="2494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x4 = 0x14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DCAC40-1AE9-4D87-ADC4-8EFF6DF447FC}"/>
              </a:ext>
            </a:extLst>
          </p:cNvPr>
          <p:cNvSpPr txBox="1"/>
          <p:nvPr/>
        </p:nvSpPr>
        <p:spPr>
          <a:xfrm>
            <a:off x="6258007" y="4560007"/>
            <a:ext cx="8488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0x14</a:t>
            </a:r>
            <a:endParaRPr lang="ru-RU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DD43E7-35A8-4BC7-ABC7-308CAFCBA6C7}"/>
              </a:ext>
            </a:extLst>
          </p:cNvPr>
          <p:cNvSpPr txBox="1"/>
          <p:nvPr/>
        </p:nvSpPr>
        <p:spPr>
          <a:xfrm>
            <a:off x="1178781" y="4085353"/>
            <a:ext cx="2494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x5 = 0x23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C4A1482-E272-42F2-8A25-4F72EDB64F4B}"/>
              </a:ext>
            </a:extLst>
          </p:cNvPr>
          <p:cNvSpPr txBox="1"/>
          <p:nvPr/>
        </p:nvSpPr>
        <p:spPr>
          <a:xfrm>
            <a:off x="6258007" y="4949509"/>
            <a:ext cx="8488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0x23</a:t>
            </a:r>
            <a:endParaRPr lang="ru-RU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F809AD-939C-4C33-961E-C1A39DE8BF09}"/>
              </a:ext>
            </a:extLst>
          </p:cNvPr>
          <p:cNvSpPr txBox="1"/>
          <p:nvPr/>
        </p:nvSpPr>
        <p:spPr>
          <a:xfrm>
            <a:off x="1178781" y="5098482"/>
            <a:ext cx="2494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x6 = 0x16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6AD8672-B13E-40A7-A4BE-9B14F395D10E}"/>
              </a:ext>
            </a:extLst>
          </p:cNvPr>
          <p:cNvSpPr txBox="1"/>
          <p:nvPr/>
        </p:nvSpPr>
        <p:spPr>
          <a:xfrm>
            <a:off x="6258007" y="5339011"/>
            <a:ext cx="8488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0x16</a:t>
            </a:r>
            <a:endParaRPr lang="ru-RU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F420CE3-B7C5-4F1F-ADEE-10625148D394}"/>
              </a:ext>
            </a:extLst>
          </p:cNvPr>
          <p:cNvSpPr txBox="1"/>
          <p:nvPr/>
        </p:nvSpPr>
        <p:spPr>
          <a:xfrm>
            <a:off x="1178780" y="6111611"/>
            <a:ext cx="318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Mem[x3+0xC] = 0x16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136328-8CB1-4ED0-BCDC-BB3FF36C263C}"/>
              </a:ext>
            </a:extLst>
          </p:cNvPr>
          <p:cNvSpPr txBox="1"/>
          <p:nvPr/>
        </p:nvSpPr>
        <p:spPr>
          <a:xfrm>
            <a:off x="9988494" y="5298537"/>
            <a:ext cx="8488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0x16</a:t>
            </a:r>
            <a:endParaRPr lang="ru-RU" dirty="0"/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D253136B-D9C9-47B7-98C8-9AAE6AD3B441}"/>
              </a:ext>
            </a:extLst>
          </p:cNvPr>
          <p:cNvSpPr/>
          <p:nvPr/>
        </p:nvSpPr>
        <p:spPr>
          <a:xfrm rot="21320319">
            <a:off x="9185743" y="5932706"/>
            <a:ext cx="2289975" cy="357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19EBB539-CEAF-4188-835E-8D15EBA576C5}"/>
              </a:ext>
            </a:extLst>
          </p:cNvPr>
          <p:cNvSpPr/>
          <p:nvPr/>
        </p:nvSpPr>
        <p:spPr>
          <a:xfrm rot="21320319">
            <a:off x="5401071" y="5915779"/>
            <a:ext cx="2289975" cy="357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159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8" grpId="0"/>
      <p:bldP spid="26" grpId="0"/>
      <p:bldP spid="30" grpId="0"/>
      <p:bldP spid="34" grpId="0"/>
      <p:bldP spid="36" grpId="0"/>
      <p:bldP spid="39" grpId="0"/>
      <p:bldP spid="41" grpId="0"/>
      <p:bldP spid="44" grpId="0"/>
      <p:bldP spid="4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DAB9DB7-409E-40D2-90F4-FA281BCF0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Работа с константами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02F89609-DFF6-4AB9-93D5-4D75E1981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667250"/>
          </a:xfrm>
        </p:spPr>
        <p:txBody>
          <a:bodyPr>
            <a:noAutofit/>
          </a:bodyPr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	</a:t>
            </a: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 = b + 3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Маленькая константа (12 бит) может быть передана через инструкцию</a:t>
            </a:r>
          </a:p>
          <a:p>
            <a:pPr lvl="1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x1, x2, 3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0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x1 = a, x2 = b</a:t>
            </a:r>
          </a:p>
          <a:p>
            <a:pPr lvl="1"/>
            <a:endParaRPr lang="en-US" sz="20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	</a:t>
            </a: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 = b + 0x123456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Максимальный размер 12-битного числа в дополнительном коде это 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^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11-1 = 2047 (0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x7FF)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Можно использовать </a:t>
            </a:r>
            <a:r>
              <a:rPr lang="ru-RU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псевдоинструкцию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для загрузки больших констант</a:t>
            </a:r>
            <a:endParaRPr lang="en-US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2757ED-FE77-4758-AE39-061D69385E28}"/>
              </a:ext>
            </a:extLst>
          </p:cNvPr>
          <p:cNvSpPr txBox="1"/>
          <p:nvPr/>
        </p:nvSpPr>
        <p:spPr>
          <a:xfrm>
            <a:off x="1973910" y="5444855"/>
            <a:ext cx="2868433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x4, 0x123456</a:t>
            </a:r>
            <a:endParaRPr lang="ru-RU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9C16AE-2248-4849-A126-4219E56B247D}"/>
              </a:ext>
            </a:extLst>
          </p:cNvPr>
          <p:cNvSpPr txBox="1"/>
          <p:nvPr/>
        </p:nvSpPr>
        <p:spPr>
          <a:xfrm>
            <a:off x="5815716" y="5444855"/>
            <a:ext cx="3264674" cy="784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0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lui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x4, 0x123</a:t>
            </a:r>
          </a:p>
          <a:p>
            <a:pPr>
              <a:spcBef>
                <a:spcPts val="600"/>
              </a:spcBef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x4, x4, 0x456</a:t>
            </a:r>
            <a:endParaRPr lang="ru-RU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57B20F-37CE-4F7B-9AA9-DD3A1D18EDC8}"/>
              </a:ext>
            </a:extLst>
          </p:cNvPr>
          <p:cNvSpPr txBox="1"/>
          <p:nvPr/>
        </p:nvSpPr>
        <p:spPr>
          <a:xfrm>
            <a:off x="9080390" y="5444855"/>
            <a:ext cx="2868433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x4 = 0x123000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13955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 animBg="1"/>
      <p:bldP spid="9" grpId="0" animBg="1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(x + 3) | (y + 123456);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(x * 4) ^ y;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4531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</a:t>
            </a: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+ 3)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(y + 123456);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(x * 4) ^ y;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x13, x10, 3</a:t>
            </a:r>
          </a:p>
        </p:txBody>
      </p:sp>
    </p:spTree>
    <p:extLst>
      <p:ext uri="{BB962C8B-B14F-4D97-AF65-F5344CB8AC3E}">
        <p14:creationId xmlns:p14="http://schemas.microsoft.com/office/powerpoint/2010/main" val="638295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</a:t>
            </a: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+ 3)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</a:t>
            </a: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(y + 123456)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(x * 4) ^ y;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x13, x10, 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x14, 123456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x14, x11, x14</a:t>
            </a:r>
          </a:p>
        </p:txBody>
      </p:sp>
    </p:spTree>
    <p:extLst>
      <p:ext uri="{BB962C8B-B14F-4D97-AF65-F5344CB8AC3E}">
        <p14:creationId xmlns:p14="http://schemas.microsoft.com/office/powerpoint/2010/main" val="294657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</a:t>
            </a: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+ 3)</a:t>
            </a: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</a:t>
            </a: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(y + 123456)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(x * 4) ^ y;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x13, x10, 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x14, 123456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x14, x11,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 x11, x13, x14</a:t>
            </a:r>
          </a:p>
        </p:txBody>
      </p:sp>
    </p:spTree>
    <p:extLst>
      <p:ext uri="{BB962C8B-B14F-4D97-AF65-F5344CB8AC3E}">
        <p14:creationId xmlns:p14="http://schemas.microsoft.com/office/powerpoint/2010/main" val="198825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</a:t>
            </a: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+ 3)</a:t>
            </a: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</a:t>
            </a: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(y + 123456)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</a:t>
            </a:r>
            <a:r>
              <a:rPr lang="en-US" sz="1800" dirty="0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* 4)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^ y;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x13, x10, 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x14, 123456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x14, x11,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 x11, x13,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 err="1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slli</a:t>
            </a:r>
            <a:r>
              <a:rPr lang="en-US" sz="1800" dirty="0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x13, x10, 2</a:t>
            </a:r>
          </a:p>
        </p:txBody>
      </p:sp>
    </p:spTree>
    <p:extLst>
      <p:ext uri="{BB962C8B-B14F-4D97-AF65-F5344CB8AC3E}">
        <p14:creationId xmlns:p14="http://schemas.microsoft.com/office/powerpoint/2010/main" val="204550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Instruction Set Architecture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ISA)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Система команд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Средства для выполнения команд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Форматы данных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Системы регистров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Способы адресации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Модели памяти</a:t>
            </a:r>
          </a:p>
        </p:txBody>
      </p:sp>
    </p:spTree>
    <p:extLst>
      <p:ext uri="{BB962C8B-B14F-4D97-AF65-F5344CB8AC3E}">
        <p14:creationId xmlns:p14="http://schemas.microsoft.com/office/powerpoint/2010/main" val="181517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</a:t>
            </a: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+ 3)</a:t>
            </a: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</a:t>
            </a: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(y + 123456)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</a:t>
            </a:r>
            <a:r>
              <a:rPr lang="en-US" sz="1800" dirty="0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* 4)</a:t>
            </a:r>
            <a:r>
              <a:rPr lang="en-US" sz="1800" dirty="0">
                <a:highlight>
                  <a:srgbClr val="00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^ y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x13, x10, 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x14, 123456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x14, x11,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 x11, x13,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 err="1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slli</a:t>
            </a:r>
            <a:r>
              <a:rPr lang="en-US" sz="1800" dirty="0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x13, x10, 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 err="1">
                <a:highlight>
                  <a:srgbClr val="00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xor</a:t>
            </a:r>
            <a:r>
              <a:rPr lang="en-US" sz="1800" dirty="0">
                <a:highlight>
                  <a:srgbClr val="00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x12, x13, x11</a:t>
            </a:r>
            <a:endParaRPr lang="ru-RU" sz="1800" dirty="0">
              <a:highlight>
                <a:srgbClr val="00FF0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95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инструкции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03E3A244-EFAD-41EA-B0EE-265D395BA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 lnSpcReduction="10000"/>
          </a:bodyPr>
          <a:lstStyle/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Вычислительные</a:t>
            </a:r>
            <a:endParaRPr lang="ru-RU" sz="28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Register-register	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op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dest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src1, src2</a:t>
            </a:r>
            <a:endParaRPr lang="en-US" sz="24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Register-</a:t>
            </a:r>
            <a:r>
              <a:rPr lang="en-US" sz="2400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immeliate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op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dest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src1, const</a:t>
            </a:r>
            <a:endParaRPr lang="ru-RU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Загрузки и сохранения</a:t>
            </a:r>
            <a:endParaRPr lang="en-US" sz="28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>
              <a:lnSpc>
                <a:spcPct val="110000"/>
              </a:lnSpc>
              <a:spcBef>
                <a:spcPts val="600"/>
              </a:spcBef>
            </a:pP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dest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offset(base)</a:t>
            </a:r>
          </a:p>
          <a:p>
            <a:pPr lvl="2">
              <a:lnSpc>
                <a:spcPct val="120000"/>
              </a:lnSpc>
              <a:spcBef>
                <a:spcPts val="600"/>
              </a:spcBef>
            </a:pP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src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offset(base)</a:t>
            </a:r>
            <a:endParaRPr lang="ru-RU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Управления</a:t>
            </a:r>
            <a:endParaRPr lang="ru-RU" sz="28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Безусловный переход	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label 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lalr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register</a:t>
            </a:r>
            <a:endParaRPr lang="ru-RU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Условный переход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	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 src1, src2, label</a:t>
            </a:r>
            <a:endParaRPr lang="ru-RU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Псевдоинструкции</a:t>
            </a:r>
            <a:endParaRPr lang="ru-RU" sz="2800" b="1" dirty="0">
              <a:solidFill>
                <a:schemeClr val="accent1"/>
              </a:solidFill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937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01CC343-E392-42EB-B2F4-48591A313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53" y="0"/>
            <a:ext cx="11028493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7540216-8F1B-4284-98DB-5FF15082B57B}"/>
              </a:ext>
            </a:extLst>
          </p:cNvPr>
          <p:cNvSpPr/>
          <p:nvPr/>
        </p:nvSpPr>
        <p:spPr>
          <a:xfrm>
            <a:off x="581753" y="190831"/>
            <a:ext cx="11028493" cy="1701579"/>
          </a:xfrm>
          <a:prstGeom prst="rect">
            <a:avLst/>
          </a:prstGeom>
          <a:solidFill>
            <a:srgbClr val="4472C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E397D93-C292-4287-81F2-D66F8E1A8FAC}"/>
              </a:ext>
            </a:extLst>
          </p:cNvPr>
          <p:cNvSpPr/>
          <p:nvPr/>
        </p:nvSpPr>
        <p:spPr>
          <a:xfrm>
            <a:off x="581752" y="1899037"/>
            <a:ext cx="11028493" cy="1529964"/>
          </a:xfrm>
          <a:prstGeom prst="rect">
            <a:avLst/>
          </a:prstGeom>
          <a:solidFill>
            <a:srgbClr val="4472C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CF876FC-2667-49E1-B7A5-D48B09B1D530}"/>
              </a:ext>
            </a:extLst>
          </p:cNvPr>
          <p:cNvSpPr/>
          <p:nvPr/>
        </p:nvSpPr>
        <p:spPr>
          <a:xfrm>
            <a:off x="581752" y="3429000"/>
            <a:ext cx="11028493" cy="1357685"/>
          </a:xfrm>
          <a:prstGeom prst="rect">
            <a:avLst/>
          </a:prstGeom>
          <a:solidFill>
            <a:srgbClr val="4472C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017EEC2-645F-409D-AEF2-B0E58CCF8C03}"/>
              </a:ext>
            </a:extLst>
          </p:cNvPr>
          <p:cNvSpPr/>
          <p:nvPr/>
        </p:nvSpPr>
        <p:spPr>
          <a:xfrm>
            <a:off x="581751" y="4786685"/>
            <a:ext cx="11028493" cy="1357685"/>
          </a:xfrm>
          <a:prstGeom prst="rect">
            <a:avLst/>
          </a:prstGeom>
          <a:solidFill>
            <a:srgbClr val="4472C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8033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7" grpId="0" animBg="1"/>
      <p:bldP spid="7" grpId="1" animBg="1"/>
      <p:bldP spid="9" grpId="0" animBg="1"/>
      <p:bldP spid="9" grpId="1" animBg="1"/>
      <p:bldP spid="11" grpId="0" animBg="1"/>
      <p:bldP spid="11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7672054-CA77-4960-9576-8B58E35F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расширения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3AD3DAA-9585-4556-ADD4-6E38BCC72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091" y="1690688"/>
            <a:ext cx="3529818" cy="489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842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4B90B34-4726-4AF9-ACEF-9CE397C3F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2019300"/>
            <a:ext cx="10744200" cy="28194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7672054-CA77-4960-9576-8B58E35F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расширения</a:t>
            </a:r>
          </a:p>
        </p:txBody>
      </p:sp>
    </p:spTree>
    <p:extLst>
      <p:ext uri="{BB962C8B-B14F-4D97-AF65-F5344CB8AC3E}">
        <p14:creationId xmlns:p14="http://schemas.microsoft.com/office/powerpoint/2010/main" val="1121285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0AC0AC9-F4DA-4753-A4F5-BE27ADA0E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883" y="2761711"/>
            <a:ext cx="9119184" cy="2128341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A6D85DB-542C-4604-BD3E-BF034098E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Кодирование инструкций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235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03FFBD9-5721-40FE-AC43-C89F6C3F2793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Кодирование инструкций </a:t>
            </a:r>
            <a:r>
              <a:rPr lang="en-US" sz="3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89BFCFE-DFE3-4FD9-A459-BB04F8CE1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356" y="3918426"/>
            <a:ext cx="8741093" cy="58007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E007704-A06C-464A-B9F8-7AB1A747D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917" y="4536023"/>
            <a:ext cx="7767637" cy="34004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5BF506B-21DC-4845-AE7E-F90AB2E854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921" y="5051647"/>
            <a:ext cx="7740967" cy="31337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F9B4692-8ED4-45BD-9573-D507FF9F09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2204" y="5404885"/>
            <a:ext cx="7747635" cy="300038"/>
          </a:xfrm>
          <a:prstGeom prst="rect">
            <a:avLst/>
          </a:prstGeom>
        </p:spPr>
      </p:pic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67A47A13-29C2-4F0C-856C-3847A88F6958}"/>
              </a:ext>
            </a:extLst>
          </p:cNvPr>
          <p:cNvGrpSpPr/>
          <p:nvPr/>
        </p:nvGrpSpPr>
        <p:grpSpPr>
          <a:xfrm>
            <a:off x="1039307" y="2751462"/>
            <a:ext cx="9136727" cy="521156"/>
            <a:chOff x="1354033" y="1822302"/>
            <a:chExt cx="9136727" cy="521156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D1E94AA0-759E-4FDF-BB27-24A09E43DF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6456" b="81232"/>
            <a:stretch/>
          </p:blipFill>
          <p:spPr>
            <a:xfrm>
              <a:off x="1354033" y="2138901"/>
              <a:ext cx="9136727" cy="204557"/>
            </a:xfrm>
            <a:prstGeom prst="rect">
              <a:avLst/>
            </a:prstGeom>
          </p:spPr>
        </p:pic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BA554527-A51F-4780-B14A-2BBA96BC52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784" b="92638"/>
            <a:stretch/>
          </p:blipFill>
          <p:spPr>
            <a:xfrm>
              <a:off x="1354033" y="1822302"/>
              <a:ext cx="9136727" cy="316599"/>
            </a:xfrm>
            <a:prstGeom prst="rect">
              <a:avLst/>
            </a:prstGeom>
          </p:spPr>
        </p:pic>
      </p:grpSp>
      <p:sp>
        <p:nvSpPr>
          <p:cNvPr id="21" name="Объект 2">
            <a:extLst>
              <a:ext uri="{FF2B5EF4-FFF2-40B4-BE49-F238E27FC236}">
                <a16:creationId xmlns:a16="http://schemas.microsoft.com/office/drawing/2014/main" id="{B4961008-FCFA-4833-9852-4E717920AEF1}"/>
              </a:ext>
            </a:extLst>
          </p:cNvPr>
          <p:cNvSpPr txBox="1">
            <a:spLocks/>
          </p:cNvSpPr>
          <p:nvPr/>
        </p:nvSpPr>
        <p:spPr>
          <a:xfrm>
            <a:off x="990600" y="1941088"/>
            <a:ext cx="3845118" cy="4371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and x1, x2, x3</a:t>
            </a:r>
            <a:endParaRPr lang="ru-RU" sz="2000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3" name="Объект 2">
            <a:extLst>
              <a:ext uri="{FF2B5EF4-FFF2-40B4-BE49-F238E27FC236}">
                <a16:creationId xmlns:a16="http://schemas.microsoft.com/office/drawing/2014/main" id="{A2691982-4E31-4D1C-A029-81F1B732C010}"/>
              </a:ext>
            </a:extLst>
          </p:cNvPr>
          <p:cNvSpPr txBox="1">
            <a:spLocks/>
          </p:cNvSpPr>
          <p:nvPr/>
        </p:nvSpPr>
        <p:spPr>
          <a:xfrm>
            <a:off x="3872764" y="6015143"/>
            <a:ext cx="2077279" cy="4371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0x00317083</a:t>
            </a:r>
            <a:endParaRPr lang="ru-RU" sz="2000" dirty="0">
              <a:solidFill>
                <a:schemeClr val="accent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00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Картинки по запросу risc-v">
            <a:extLst>
              <a:ext uri="{FF2B5EF4-FFF2-40B4-BE49-F238E27FC236}">
                <a16:creationId xmlns:a16="http://schemas.microsoft.com/office/drawing/2014/main" id="{711C54E9-A5C4-4BE7-B65D-D99BE589A4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2" t="13797" r="8106" b="14783"/>
          <a:stretch/>
        </p:blipFill>
        <p:spPr bwMode="auto">
          <a:xfrm>
            <a:off x="4452343" y="2494775"/>
            <a:ext cx="2226366" cy="186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Картинки по запросу mips">
            <a:extLst>
              <a:ext uri="{FF2B5EF4-FFF2-40B4-BE49-F238E27FC236}">
                <a16:creationId xmlns:a16="http://schemas.microsoft.com/office/drawing/2014/main" id="{5AAC5612-7348-4879-B462-57CE891C1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2497" y="5153048"/>
            <a:ext cx="2746058" cy="39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Картинки по запросу x86">
            <a:extLst>
              <a:ext uri="{FF2B5EF4-FFF2-40B4-BE49-F238E27FC236}">
                <a16:creationId xmlns:a16="http://schemas.microsoft.com/office/drawing/2014/main" id="{4FAF9CCB-EF15-4950-B163-C6641B645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52" y="2576529"/>
            <a:ext cx="1365432" cy="136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2A8076A-8B7E-40CA-870C-ADD38AD9D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9658" y="2861421"/>
            <a:ext cx="2856890" cy="144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Картинки по запросу arm isa logo">
            <a:extLst>
              <a:ext uri="{FF2B5EF4-FFF2-40B4-BE49-F238E27FC236}">
                <a16:creationId xmlns:a16="http://schemas.microsoft.com/office/drawing/2014/main" id="{2505E2ED-F3BA-4E50-8F98-37C107CDE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768" y="4967899"/>
            <a:ext cx="2578799" cy="765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Картинки по запросу powerpc logo">
            <a:extLst>
              <a:ext uri="{FF2B5EF4-FFF2-40B4-BE49-F238E27FC236}">
                <a16:creationId xmlns:a16="http://schemas.microsoft.com/office/drawing/2014/main" id="{618C70B9-5BF7-4EEC-AD63-474A5D500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1703" y="4967899"/>
            <a:ext cx="3052801" cy="765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6BA267C0-2355-462E-87A2-B1B69C6AF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Instruction Set Architecture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ISA)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778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03E3A244-EFAD-41EA-B0EE-265D395BA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Пятое поколение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ISA </a:t>
            </a:r>
            <a:r>
              <a:rPr lang="en-US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RISC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созданное в 2010 году исследователями из Беркли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Спецификация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ISA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доступна для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свободного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и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бесплатного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использования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Предназначена для использования в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коммерческих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и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академических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целях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Поддерживается общая растущая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программная экосистема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Архитектура имеет стандартную версию, а также несколько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расширений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системы команд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Подходит для вычислительных систем всех уровней: от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микроконтроллеров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до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суперкомпьютеров</a:t>
            </a:r>
          </a:p>
        </p:txBody>
      </p:sp>
    </p:spTree>
    <p:extLst>
      <p:ext uri="{BB962C8B-B14F-4D97-AF65-F5344CB8AC3E}">
        <p14:creationId xmlns:p14="http://schemas.microsoft.com/office/powerpoint/2010/main" val="254850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604B198-530C-4841-A64B-AC8C21050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2305105"/>
            <a:ext cx="5008658" cy="301481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4C549BB-A77A-4C48-BB41-CEA7E80BE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Модель процессора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F13478D5-7F1C-4759-8660-01C9E6A31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5141" y="1825625"/>
            <a:ext cx="5008658" cy="4351338"/>
          </a:xfrm>
        </p:spPr>
        <p:txBody>
          <a:bodyPr>
            <a:normAutofit/>
          </a:bodyPr>
          <a:lstStyle/>
          <a:p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Регистровый файл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32 регистра общего назначения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Каждый регистр 32 бита</a:t>
            </a:r>
          </a:p>
          <a:p>
            <a:pPr lvl="1"/>
            <a:r>
              <a:rPr lang="en-US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x0 = 0</a:t>
            </a:r>
          </a:p>
          <a:p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Память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Каждая ячейка памяти имеет ширину 32 бита (1 слово)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Память имеет побайтовую адресацию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Адреса соседних слов отличаются на 4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 32 бита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Может быть адресовано 2</a:t>
            </a:r>
            <a:r>
              <a:rPr lang="en-US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^32 </a:t>
            </a:r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байт или 2</a:t>
            </a:r>
            <a:r>
              <a:rPr lang="en-US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^</a:t>
            </a:r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30 слов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483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5675" y="2408086"/>
            <a:ext cx="5200650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Побайтовая адресация памяти</a:t>
            </a:r>
          </a:p>
        </p:txBody>
      </p:sp>
    </p:spTree>
    <p:extLst>
      <p:ext uri="{BB962C8B-B14F-4D97-AF65-F5344CB8AC3E}">
        <p14:creationId xmlns:p14="http://schemas.microsoft.com/office/powerpoint/2010/main" val="1743262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08"/>
          <a:stretch/>
        </p:blipFill>
        <p:spPr>
          <a:xfrm>
            <a:off x="3896139" y="1690688"/>
            <a:ext cx="3265584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Выровненный доступ к памяти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0A43F77-BE3F-45B7-9949-549B646532D3}"/>
              </a:ext>
            </a:extLst>
          </p:cNvPr>
          <p:cNvSpPr/>
          <p:nvPr/>
        </p:nvSpPr>
        <p:spPr>
          <a:xfrm>
            <a:off x="5327374" y="3840480"/>
            <a:ext cx="1574358" cy="4134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43ABA-47CB-4352-8645-C7D8F6F36178}"/>
              </a:ext>
            </a:extLst>
          </p:cNvPr>
          <p:cNvSpPr txBox="1"/>
          <p:nvPr/>
        </p:nvSpPr>
        <p:spPr>
          <a:xfrm>
            <a:off x="838200" y="3677882"/>
            <a:ext cx="2280036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dress =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0x8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 Word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C6A665E0-E1AC-43F9-9033-36A2F9158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3011424"/>
              </p:ext>
            </p:extLst>
          </p:nvPr>
        </p:nvGraphicFramePr>
        <p:xfrm>
          <a:off x="8460188" y="3849094"/>
          <a:ext cx="2260628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157">
                  <a:extLst>
                    <a:ext uri="{9D8B030D-6E8A-4147-A177-3AD203B41FA5}">
                      <a16:colId xmlns:a16="http://schemas.microsoft.com/office/drawing/2014/main" val="79915138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95795574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1361011492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827928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67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815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08"/>
          <a:stretch/>
        </p:blipFill>
        <p:spPr>
          <a:xfrm>
            <a:off x="3896139" y="1690688"/>
            <a:ext cx="3265584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Выровненный доступ к памяти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0A43F77-BE3F-45B7-9949-549B646532D3}"/>
              </a:ext>
            </a:extLst>
          </p:cNvPr>
          <p:cNvSpPr/>
          <p:nvPr/>
        </p:nvSpPr>
        <p:spPr>
          <a:xfrm>
            <a:off x="5319423" y="4245333"/>
            <a:ext cx="1176792" cy="3625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43ABA-47CB-4352-8645-C7D8F6F36178}"/>
              </a:ext>
            </a:extLst>
          </p:cNvPr>
          <p:cNvSpPr txBox="1"/>
          <p:nvPr/>
        </p:nvSpPr>
        <p:spPr>
          <a:xfrm>
            <a:off x="838200" y="3677882"/>
            <a:ext cx="2280036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dress =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0x5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 Word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C6A665E0-E1AC-43F9-9033-36A2F9158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8458643"/>
              </p:ext>
            </p:extLst>
          </p:nvPr>
        </p:nvGraphicFramePr>
        <p:xfrm>
          <a:off x="8460188" y="3849094"/>
          <a:ext cx="2260628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157">
                  <a:extLst>
                    <a:ext uri="{9D8B030D-6E8A-4147-A177-3AD203B41FA5}">
                      <a16:colId xmlns:a16="http://schemas.microsoft.com/office/drawing/2014/main" val="79915138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95795574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1361011492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827928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67708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622E334-A497-4BA0-A285-C4DC2C74EFC9}"/>
              </a:ext>
            </a:extLst>
          </p:cNvPr>
          <p:cNvSpPr/>
          <p:nvPr/>
        </p:nvSpPr>
        <p:spPr>
          <a:xfrm>
            <a:off x="6496215" y="3858240"/>
            <a:ext cx="405517" cy="3625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25E952EB-A0B4-4082-BA03-69CE1823AD75}"/>
              </a:ext>
            </a:extLst>
          </p:cNvPr>
          <p:cNvGrpSpPr/>
          <p:nvPr/>
        </p:nvGrpSpPr>
        <p:grpSpPr>
          <a:xfrm>
            <a:off x="2228880" y="3522054"/>
            <a:ext cx="8402013" cy="1334932"/>
            <a:chOff x="2228880" y="3522054"/>
            <a:chExt cx="8402013" cy="1334932"/>
          </a:xfrm>
        </p:grpSpPr>
        <p:grpSp>
          <p:nvGrpSpPr>
            <p:cNvPr id="17" name="Группа 16">
              <a:extLst>
                <a:ext uri="{FF2B5EF4-FFF2-40B4-BE49-F238E27FC236}">
                  <a16:creationId xmlns:a16="http://schemas.microsoft.com/office/drawing/2014/main" id="{52A8ACF8-6F37-4860-BD57-AE28CB5CB9A1}"/>
                </a:ext>
              </a:extLst>
            </p:cNvPr>
            <p:cNvGrpSpPr/>
            <p:nvPr/>
          </p:nvGrpSpPr>
          <p:grpSpPr>
            <a:xfrm>
              <a:off x="2228880" y="3588317"/>
              <a:ext cx="609736" cy="541675"/>
              <a:chOff x="2228880" y="3588317"/>
              <a:chExt cx="609736" cy="541675"/>
            </a:xfrm>
          </p:grpSpPr>
          <p:cxnSp>
            <p:nvCxnSpPr>
              <p:cNvPr id="10" name="Прямая соединительная линия 9">
                <a:extLst>
                  <a:ext uri="{FF2B5EF4-FFF2-40B4-BE49-F238E27FC236}">
                    <a16:creationId xmlns:a16="http://schemas.microsoft.com/office/drawing/2014/main" id="{76BA2E71-9D82-4B9C-B063-6B1161AC11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5933" y="3588317"/>
                <a:ext cx="531121" cy="53112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Прямая соединительная линия 10">
                <a:extLst>
                  <a:ext uri="{FF2B5EF4-FFF2-40B4-BE49-F238E27FC236}">
                    <a16:creationId xmlns:a16="http://schemas.microsoft.com/office/drawing/2014/main" id="{96583BCA-09C3-4B62-9239-DAEDB87106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28880" y="3588317"/>
                <a:ext cx="609736" cy="54167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D17B87D1-14EF-4D42-80C8-C2BA3D82DD30}"/>
                </a:ext>
              </a:extLst>
            </p:cNvPr>
            <p:cNvGrpSpPr/>
            <p:nvPr/>
          </p:nvGrpSpPr>
          <p:grpSpPr>
            <a:xfrm>
              <a:off x="8702274" y="3522054"/>
              <a:ext cx="1928619" cy="1050320"/>
              <a:chOff x="2228880" y="3588317"/>
              <a:chExt cx="609736" cy="541675"/>
            </a:xfrm>
          </p:grpSpPr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77D8E617-2C8D-41CF-B5F6-D89D26D6B7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5933" y="3588317"/>
                <a:ext cx="531121" cy="53112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Прямая соединительная линия 19">
                <a:extLst>
                  <a:ext uri="{FF2B5EF4-FFF2-40B4-BE49-F238E27FC236}">
                    <a16:creationId xmlns:a16="http://schemas.microsoft.com/office/drawing/2014/main" id="{AB3A1185-847F-4B81-A592-10529E7D838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28880" y="3588317"/>
                <a:ext cx="609736" cy="54167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id="{92DE44E9-C4AC-48E2-B0FA-6887C7CE7623}"/>
                </a:ext>
              </a:extLst>
            </p:cNvPr>
            <p:cNvGrpSpPr/>
            <p:nvPr/>
          </p:nvGrpSpPr>
          <p:grpSpPr>
            <a:xfrm>
              <a:off x="5180134" y="3806666"/>
              <a:ext cx="1928619" cy="1050320"/>
              <a:chOff x="2228880" y="3588317"/>
              <a:chExt cx="609736" cy="541675"/>
            </a:xfrm>
          </p:grpSpPr>
          <p:cxnSp>
            <p:nvCxnSpPr>
              <p:cNvPr id="22" name="Прямая соединительная линия 21">
                <a:extLst>
                  <a:ext uri="{FF2B5EF4-FFF2-40B4-BE49-F238E27FC236}">
                    <a16:creationId xmlns:a16="http://schemas.microsoft.com/office/drawing/2014/main" id="{280AE8AF-E1B3-4408-A11E-EBAC28B0A3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5933" y="3588317"/>
                <a:ext cx="531121" cy="53112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Прямая соединительная линия 22">
                <a:extLst>
                  <a:ext uri="{FF2B5EF4-FFF2-40B4-BE49-F238E27FC236}">
                    <a16:creationId xmlns:a16="http://schemas.microsoft.com/office/drawing/2014/main" id="{98FB8E7C-5FCD-4C63-BBDF-F08897CFB9E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28880" y="3588317"/>
                <a:ext cx="609736" cy="54167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16953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1802</TotalTime>
  <Words>1817</Words>
  <Application>Microsoft Office PowerPoint</Application>
  <PresentationFormat>Широкоэкранный</PresentationFormat>
  <Paragraphs>386</Paragraphs>
  <Slides>36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36</vt:i4>
      </vt:variant>
    </vt:vector>
  </HeadingPairs>
  <TitlesOfParts>
    <vt:vector size="44" baseType="lpstr">
      <vt:lpstr>HelveticaNeue LT CYR 57 Cond</vt:lpstr>
      <vt:lpstr>Calibri Light</vt:lpstr>
      <vt:lpstr>Menlo</vt:lpstr>
      <vt:lpstr>Cambria Math</vt:lpstr>
      <vt:lpstr>Calibri</vt:lpstr>
      <vt:lpstr>Arial</vt:lpstr>
      <vt:lpstr>Cormorant</vt:lpstr>
      <vt:lpstr>Тема Office</vt:lpstr>
      <vt:lpstr>Архитектуры процессорных систем</vt:lpstr>
      <vt:lpstr>Презентация PowerPoint</vt:lpstr>
      <vt:lpstr>Instruction Set Architecture (ISA)</vt:lpstr>
      <vt:lpstr>Instruction Set Architecture (ISA)</vt:lpstr>
      <vt:lpstr>RISC-V</vt:lpstr>
      <vt:lpstr>Модель процессора RISC-V</vt:lpstr>
      <vt:lpstr>Побайтовая адресация памяти</vt:lpstr>
      <vt:lpstr>Выровненный доступ к памяти</vt:lpstr>
      <vt:lpstr>Выровненный доступ к памяти</vt:lpstr>
      <vt:lpstr>Выровненный доступ к памяти</vt:lpstr>
      <vt:lpstr>Выровненный доступ к памяти</vt:lpstr>
      <vt:lpstr>Выровненный доступ к памяти</vt:lpstr>
      <vt:lpstr>Структура процессора/Язык ассемблера</vt:lpstr>
      <vt:lpstr>ЯВУ vs язык ассемблера</vt:lpstr>
      <vt:lpstr>RISC-V ISA: инструкции</vt:lpstr>
      <vt:lpstr>Вычислительные инструкции</vt:lpstr>
      <vt:lpstr>Инструкции register-immediate</vt:lpstr>
      <vt:lpstr>Инструкции управления программой</vt:lpstr>
      <vt:lpstr>Инструкции безусловного перехода</vt:lpstr>
      <vt:lpstr>Вычисления значений из памяти</vt:lpstr>
      <vt:lpstr>Инструкции загрузки и сохранения (load and store)</vt:lpstr>
      <vt:lpstr>Псевдоинструкции</vt:lpstr>
      <vt:lpstr>Регистры и память</vt:lpstr>
      <vt:lpstr>Работа с константами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RISC-V инструкции</vt:lpstr>
      <vt:lpstr>Презентация PowerPoint</vt:lpstr>
      <vt:lpstr>RISC-V расширения</vt:lpstr>
      <vt:lpstr>RISC-V расширения</vt:lpstr>
      <vt:lpstr>Кодирование инструкций RISC-V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Архитектура</dc:title>
  <dc:creator>Михаил Попов</dc:creator>
  <cp:lastModifiedBy>Михаил Попов</cp:lastModifiedBy>
  <cp:revision>1</cp:revision>
  <dcterms:created xsi:type="dcterms:W3CDTF">2019-09-23T20:07:29Z</dcterms:created>
  <dcterms:modified xsi:type="dcterms:W3CDTF">2021-10-01T09:42:19Z</dcterms:modified>
</cp:coreProperties>
</file>

<file path=docProps/thumbnail.jpeg>
</file>